
<file path=[Content_Types].xml><?xml version="1.0" encoding="utf-8"?>
<Types xmlns="http://schemas.openxmlformats.org/package/2006/content-types">
  <Default Extension="jpeg" ContentType="image/jpeg"/>
  <Default Extension="wdp" ContentType="image/vnd.ms-photo"/>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31"/>
  </p:handoutMasterIdLst>
  <p:sldIdLst>
    <p:sldId id="528" r:id="rId3"/>
    <p:sldId id="529" r:id="rId4"/>
    <p:sldId id="595" r:id="rId5"/>
    <p:sldId id="630" r:id="rId6"/>
    <p:sldId id="631" r:id="rId8"/>
    <p:sldId id="632" r:id="rId9"/>
    <p:sldId id="633" r:id="rId10"/>
    <p:sldId id="634" r:id="rId11"/>
    <p:sldId id="645" r:id="rId12"/>
    <p:sldId id="640" r:id="rId13"/>
    <p:sldId id="647" r:id="rId14"/>
    <p:sldId id="648" r:id="rId15"/>
    <p:sldId id="641" r:id="rId16"/>
    <p:sldId id="670" r:id="rId17"/>
    <p:sldId id="642" r:id="rId18"/>
    <p:sldId id="644" r:id="rId19"/>
    <p:sldId id="649" r:id="rId20"/>
    <p:sldId id="650" r:id="rId21"/>
    <p:sldId id="652" r:id="rId22"/>
    <p:sldId id="671" r:id="rId23"/>
    <p:sldId id="654" r:id="rId24"/>
    <p:sldId id="661" r:id="rId25"/>
    <p:sldId id="662" r:id="rId26"/>
    <p:sldId id="663" r:id="rId27"/>
    <p:sldId id="664" r:id="rId28"/>
    <p:sldId id="665" r:id="rId29"/>
    <p:sldId id="525" r:id="rId30"/>
  </p:sldIdLst>
  <p:sldSz cx="1219835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uw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FF"/>
    <a:srgbClr val="D9D9D9"/>
    <a:srgbClr val="CAC9CE"/>
    <a:srgbClr val="008BBC"/>
    <a:srgbClr val="5BD4FF"/>
    <a:srgbClr val="009AD0"/>
    <a:srgbClr val="0DC0FF"/>
    <a:srgbClr val="00B0F0"/>
    <a:srgbClr val="FE585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94" autoAdjust="0"/>
    <p:restoredTop sz="94649" autoAdjust="0"/>
  </p:normalViewPr>
  <p:slideViewPr>
    <p:cSldViewPr>
      <p:cViewPr>
        <p:scale>
          <a:sx n="70" d="100"/>
          <a:sy n="70" d="100"/>
        </p:scale>
        <p:origin x="-858" y="-120"/>
      </p:cViewPr>
      <p:guideLst>
        <p:guide orient="horz" pos="2218"/>
        <p:guide pos="3805"/>
      </p:guideLst>
    </p:cSldViewPr>
  </p:slideViewPr>
  <p:outlineViewPr>
    <p:cViewPr>
      <p:scale>
        <a:sx n="33" d="100"/>
        <a:sy n="33" d="100"/>
      </p:scale>
      <p:origin x="0" y="200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4" d="100"/>
          <a:sy n="54" d="100"/>
        </p:scale>
        <p:origin x="-2928" y="-84"/>
      </p:cViewPr>
      <p:guideLst>
        <p:guide orient="horz" pos="2958"/>
        <p:guide pos="2139"/>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5EE0D39-106A-48D4-94BC-17389E71094C}" type="doc">
      <dgm:prSet loTypeId="urn:microsoft.com/office/officeart/2005/8/layout/cycle8#1" loCatId="cycle" qsTypeId="urn:microsoft.com/office/officeart/2005/8/quickstyle/3d1#1" qsCatId="3D" csTypeId="urn:microsoft.com/office/officeart/2005/8/colors/accent1_2#1" csCatId="accent1" phldr="1"/>
      <dgm:spPr/>
    </dgm:pt>
    <dgm:pt modelId="{536EA50E-BD39-4230-A56F-E5E8843C2FDA}">
      <dgm:prSet phldrT="[Text]" custT="1"/>
      <dgm:spPr>
        <a:xfrm>
          <a:off x="1609384" y="287314"/>
          <a:ext cx="3712993" cy="3712993"/>
        </a:xfrm>
        <a:solidFill>
          <a:srgbClr val="001C44">
            <a:hueOff val="0"/>
            <a:satOff val="0"/>
            <a:lumOff val="0"/>
            <a:alphaOff val="0"/>
          </a:srgbClr>
        </a:solidFill>
        <a:ln>
          <a:noFill/>
        </a:ln>
        <a:effectLst/>
        <a:scene3d>
          <a:camera prst="orthographicFront"/>
          <a:lightRig rig="flat" dir="t"/>
        </a:scene3d>
        <a:sp3d prstMaterial="plastic">
          <a:bevelT w="120900" h="88900"/>
          <a:bevelB w="88900" h="31750" prst="angle"/>
        </a:sp3d>
      </dgm:spPr>
      <dgm:t>
        <a:bodyPr/>
        <a:lstStyle/>
        <a:p>
          <a:pPr>
            <a:buNone/>
          </a:pPr>
          <a:r>
            <a:rPr lang="zh-CN" altLang="en-US" sz="1050" b="1" dirty="0">
              <a:solidFill>
                <a:srgbClr val="FFFFFF"/>
              </a:solidFill>
              <a:latin typeface="微软雅黑" panose="020B0503020204020204" pitchFamily="34" charset="-122"/>
              <a:ea typeface="微软雅黑" panose="020B0503020204020204" pitchFamily="34" charset="-122"/>
              <a:cs typeface="+mn-cs"/>
            </a:rPr>
            <a:t>统一数据库</a:t>
          </a:r>
          <a:r>
            <a:rPr lang="zh-CN" altLang="en-US" sz="1050" b="1" dirty="0" smtClean="0">
              <a:solidFill>
                <a:srgbClr val="FFFFFF"/>
              </a:solidFill>
              <a:latin typeface="微软雅黑" panose="020B0503020204020204" pitchFamily="34" charset="-122"/>
              <a:ea typeface="微软雅黑" panose="020B0503020204020204" pitchFamily="34" charset="-122"/>
              <a:cs typeface="+mn-cs"/>
            </a:rPr>
            <a:t>设计</a:t>
          </a:r>
          <a:endParaRPr lang="en-US" altLang="zh-CN" sz="1050" b="1" dirty="0">
            <a:solidFill>
              <a:srgbClr val="FFFFFF"/>
            </a:solidFill>
            <a:latin typeface="微软雅黑" panose="020B0503020204020204" pitchFamily="34" charset="-122"/>
            <a:ea typeface="微软雅黑" panose="020B0503020204020204" pitchFamily="34" charset="-122"/>
            <a:cs typeface="+mn-cs"/>
          </a:endParaRPr>
        </a:p>
      </dgm:t>
    </dgm:pt>
    <dgm:pt modelId="{C58CD725-3F86-4849-A323-90A8ED8E3FFC}" cxnId="{5EA6B116-0225-4633-B6BB-A7643FBDD29F}" type="parTrans">
      <dgm:prSet/>
      <dgm:spPr/>
      <dgm:t>
        <a:bodyPr/>
        <a:lstStyle/>
        <a:p>
          <a:endParaRPr lang="en-US" sz="1200"/>
        </a:p>
      </dgm:t>
    </dgm:pt>
    <dgm:pt modelId="{4C0233B4-87B4-495B-9A5F-C791231656AB}" cxnId="{5EA6B116-0225-4633-B6BB-A7643FBDD29F}" type="sibTrans">
      <dgm:prSet/>
      <dgm:spPr/>
      <dgm:t>
        <a:bodyPr/>
        <a:lstStyle/>
        <a:p>
          <a:endParaRPr lang="en-US" sz="1200"/>
        </a:p>
      </dgm:t>
    </dgm:pt>
    <dgm:pt modelId="{2C924EC0-483E-4B89-BAC3-90CD8BFF348F}">
      <dgm:prSet phldrT="[Text]" custT="1"/>
      <dgm:spPr>
        <a:xfrm>
          <a:off x="1532914" y="419921"/>
          <a:ext cx="3712993" cy="3712993"/>
        </a:xfrm>
        <a:solidFill>
          <a:srgbClr val="001C44">
            <a:hueOff val="0"/>
            <a:satOff val="0"/>
            <a:lumOff val="0"/>
            <a:alphaOff val="0"/>
          </a:srgbClr>
        </a:solidFill>
        <a:ln>
          <a:noFill/>
        </a:ln>
        <a:effectLst/>
        <a:scene3d>
          <a:camera prst="orthographicFront"/>
          <a:lightRig rig="flat" dir="t"/>
        </a:scene3d>
        <a:sp3d prstMaterial="plastic">
          <a:bevelT w="120900" h="88900"/>
          <a:bevelB w="88900" h="31750" prst="angle"/>
        </a:sp3d>
      </dgm:spPr>
      <dgm:t>
        <a:bodyPr/>
        <a:lstStyle/>
        <a:p>
          <a:pPr>
            <a:buNone/>
          </a:pPr>
          <a:r>
            <a:rPr lang="zh-CN" altLang="en-US" sz="1050" b="1" dirty="0">
              <a:solidFill>
                <a:srgbClr val="FFFFFF"/>
              </a:solidFill>
              <a:latin typeface="微软雅黑" panose="020B0503020204020204" pitchFamily="34" charset="-122"/>
              <a:ea typeface="微软雅黑" panose="020B0503020204020204" pitchFamily="34" charset="-122"/>
              <a:cs typeface="+mn-cs"/>
            </a:rPr>
            <a:t>全渠道</a:t>
          </a:r>
          <a:r>
            <a:rPr lang="zh-CN" altLang="en-US" sz="1050" b="1" dirty="0" smtClean="0">
              <a:solidFill>
                <a:srgbClr val="FFFFFF"/>
              </a:solidFill>
              <a:latin typeface="微软雅黑" panose="020B0503020204020204" pitchFamily="34" charset="-122"/>
              <a:ea typeface="微软雅黑" panose="020B0503020204020204" pitchFamily="34" charset="-122"/>
              <a:cs typeface="+mn-cs"/>
            </a:rPr>
            <a:t>接触</a:t>
          </a:r>
          <a:endParaRPr lang="en-US" altLang="zh-CN" sz="1050" b="1" dirty="0">
            <a:solidFill>
              <a:srgbClr val="FFFFFF"/>
            </a:solidFill>
            <a:latin typeface="微软雅黑" panose="020B0503020204020204" pitchFamily="34" charset="-122"/>
            <a:ea typeface="微软雅黑" panose="020B0503020204020204" pitchFamily="34" charset="-122"/>
            <a:cs typeface="+mn-cs"/>
          </a:endParaRPr>
        </a:p>
      </dgm:t>
    </dgm:pt>
    <dgm:pt modelId="{C5135590-C91F-4D31-B22C-9C4193BA4693}" cxnId="{1F6097FC-7685-4684-A2EB-60909DC24DB1}" type="parTrans">
      <dgm:prSet/>
      <dgm:spPr/>
      <dgm:t>
        <a:bodyPr/>
        <a:lstStyle/>
        <a:p>
          <a:endParaRPr lang="en-US" sz="1200"/>
        </a:p>
      </dgm:t>
    </dgm:pt>
    <dgm:pt modelId="{DA9BF411-96A0-453C-9560-E40E95B79516}" cxnId="{1F6097FC-7685-4684-A2EB-60909DC24DB1}" type="sibTrans">
      <dgm:prSet/>
      <dgm:spPr/>
      <dgm:t>
        <a:bodyPr/>
        <a:lstStyle/>
        <a:p>
          <a:endParaRPr lang="en-US" sz="1200"/>
        </a:p>
      </dgm:t>
    </dgm:pt>
    <dgm:pt modelId="{953445E0-848C-4C5C-87F3-F52B36BB79BC}">
      <dgm:prSet phldrT="[Text]" custT="1"/>
      <dgm:spPr>
        <a:xfrm>
          <a:off x="1456444" y="287314"/>
          <a:ext cx="3712993" cy="3712993"/>
        </a:xfrm>
        <a:solidFill>
          <a:srgbClr val="001C44">
            <a:hueOff val="0"/>
            <a:satOff val="0"/>
            <a:lumOff val="0"/>
            <a:alphaOff val="0"/>
          </a:srgbClr>
        </a:solidFill>
        <a:ln>
          <a:noFill/>
        </a:ln>
        <a:effectLst/>
        <a:scene3d>
          <a:camera prst="orthographicFront"/>
          <a:lightRig rig="flat" dir="t"/>
        </a:scene3d>
        <a:sp3d prstMaterial="plastic">
          <a:bevelT w="120900" h="88900"/>
          <a:bevelB w="88900" h="31750" prst="angle"/>
        </a:sp3d>
      </dgm:spPr>
      <dgm:t>
        <a:bodyPr/>
        <a:lstStyle/>
        <a:p>
          <a:pPr>
            <a:spcAft>
              <a:spcPts val="0"/>
            </a:spcAft>
            <a:buNone/>
          </a:pPr>
          <a:r>
            <a:rPr lang="zh-CN" altLang="en-US" sz="1050" b="1" dirty="0">
              <a:solidFill>
                <a:srgbClr val="FFFFFF"/>
              </a:solidFill>
              <a:latin typeface="微软雅黑" panose="020B0503020204020204" pitchFamily="34" charset="-122"/>
              <a:ea typeface="微软雅黑" panose="020B0503020204020204" pitchFamily="34" charset="-122"/>
              <a:cs typeface="+mn-cs"/>
            </a:rPr>
            <a:t>消费者体验</a:t>
          </a:r>
          <a:endParaRPr lang="en-US" altLang="zh-CN" sz="1050" b="1" dirty="0">
            <a:solidFill>
              <a:srgbClr val="FFFFFF"/>
            </a:solidFill>
            <a:latin typeface="微软雅黑" panose="020B0503020204020204" pitchFamily="34" charset="-122"/>
            <a:ea typeface="微软雅黑" panose="020B0503020204020204" pitchFamily="34" charset="-122"/>
            <a:cs typeface="+mn-cs"/>
          </a:endParaRPr>
        </a:p>
        <a:p>
          <a:pPr>
            <a:spcAft>
              <a:spcPts val="0"/>
            </a:spcAft>
            <a:buNone/>
          </a:pPr>
          <a:r>
            <a:rPr lang="zh-CN" altLang="en-US" sz="1050" b="1" dirty="0">
              <a:solidFill>
                <a:srgbClr val="FFFFFF"/>
              </a:solidFill>
              <a:latin typeface="微软雅黑" panose="020B0503020204020204" pitchFamily="34" charset="-122"/>
              <a:ea typeface="微软雅黑" panose="020B0503020204020204" pitchFamily="34" charset="-122"/>
              <a:cs typeface="+mn-cs"/>
            </a:rPr>
            <a:t>为</a:t>
          </a:r>
          <a:r>
            <a:rPr lang="zh-CN" altLang="en-US" sz="1050" b="1" dirty="0" smtClean="0">
              <a:solidFill>
                <a:srgbClr val="FFFFFF"/>
              </a:solidFill>
              <a:latin typeface="微软雅黑" panose="020B0503020204020204" pitchFamily="34" charset="-122"/>
              <a:ea typeface="微软雅黑" panose="020B0503020204020204" pitchFamily="34" charset="-122"/>
              <a:cs typeface="+mn-cs"/>
            </a:rPr>
            <a:t>中心</a:t>
          </a:r>
          <a:endParaRPr lang="en-US" altLang="zh-CN" sz="1050" b="1" dirty="0">
            <a:solidFill>
              <a:srgbClr val="FFFFFF"/>
            </a:solidFill>
            <a:latin typeface="微软雅黑" panose="020B0503020204020204" pitchFamily="34" charset="-122"/>
            <a:ea typeface="微软雅黑" panose="020B0503020204020204" pitchFamily="34" charset="-122"/>
            <a:cs typeface="+mn-cs"/>
          </a:endParaRPr>
        </a:p>
      </dgm:t>
    </dgm:pt>
    <dgm:pt modelId="{BE516DBB-968E-4B60-B206-AF92686C2C4F}" cxnId="{085FAD99-F8B0-4F78-81E5-D8008A432822}" type="parTrans">
      <dgm:prSet/>
      <dgm:spPr/>
      <dgm:t>
        <a:bodyPr/>
        <a:lstStyle/>
        <a:p>
          <a:endParaRPr lang="en-US" sz="1200"/>
        </a:p>
      </dgm:t>
    </dgm:pt>
    <dgm:pt modelId="{3B906047-C978-4339-9561-5A68654F4B89}" cxnId="{085FAD99-F8B0-4F78-81E5-D8008A432822}" type="sibTrans">
      <dgm:prSet/>
      <dgm:spPr/>
      <dgm:t>
        <a:bodyPr/>
        <a:lstStyle/>
        <a:p>
          <a:endParaRPr lang="en-US" sz="1200"/>
        </a:p>
      </dgm:t>
    </dgm:pt>
    <dgm:pt modelId="{51F704EE-E244-4DB9-9D6F-7E38CBFDA09E}" type="pres">
      <dgm:prSet presAssocID="{95EE0D39-106A-48D4-94BC-17389E71094C}" presName="compositeShape" presStyleCnt="0">
        <dgm:presLayoutVars>
          <dgm:chMax val="7"/>
          <dgm:dir/>
          <dgm:resizeHandles val="exact"/>
        </dgm:presLayoutVars>
      </dgm:prSet>
      <dgm:spPr/>
    </dgm:pt>
    <dgm:pt modelId="{6F40E0A0-DA73-4189-B83E-88D23DECE68C}" type="pres">
      <dgm:prSet presAssocID="{95EE0D39-106A-48D4-94BC-17389E71094C}" presName="wedge1" presStyleLbl="node1" presStyleIdx="0" presStyleCnt="3"/>
      <dgm:spPr>
        <a:prstGeom prst="pie">
          <a:avLst>
            <a:gd name="adj1" fmla="val 16200000"/>
            <a:gd name="adj2" fmla="val 1800000"/>
          </a:avLst>
        </a:prstGeom>
      </dgm:spPr>
      <dgm:t>
        <a:bodyPr/>
        <a:lstStyle/>
        <a:p>
          <a:endParaRPr lang="zh-CN" altLang="en-US"/>
        </a:p>
      </dgm:t>
    </dgm:pt>
    <dgm:pt modelId="{35E53084-81F5-4F7C-B72F-E252B85B6435}" type="pres">
      <dgm:prSet presAssocID="{95EE0D39-106A-48D4-94BC-17389E71094C}" presName="dummy1a" presStyleCnt="0"/>
      <dgm:spPr/>
    </dgm:pt>
    <dgm:pt modelId="{02E41F1E-6CF3-44C7-8B1C-945865965CA8}" type="pres">
      <dgm:prSet presAssocID="{95EE0D39-106A-48D4-94BC-17389E71094C}" presName="dummy1b" presStyleCnt="0"/>
      <dgm:spPr/>
    </dgm:pt>
    <dgm:pt modelId="{8A407357-4DFC-41F1-825C-5AC97735AF0D}" type="pres">
      <dgm:prSet presAssocID="{95EE0D39-106A-48D4-94BC-17389E71094C}" presName="wedge1Tx" presStyleLbl="node1" presStyleIdx="0" presStyleCnt="3">
        <dgm:presLayoutVars>
          <dgm:chMax val="0"/>
          <dgm:chPref val="0"/>
          <dgm:bulletEnabled val="1"/>
        </dgm:presLayoutVars>
      </dgm:prSet>
      <dgm:spPr/>
      <dgm:t>
        <a:bodyPr/>
        <a:lstStyle/>
        <a:p>
          <a:endParaRPr lang="zh-CN" altLang="en-US"/>
        </a:p>
      </dgm:t>
    </dgm:pt>
    <dgm:pt modelId="{ABB977CE-CC25-4E2C-8B13-1B658D459496}" type="pres">
      <dgm:prSet presAssocID="{95EE0D39-106A-48D4-94BC-17389E71094C}" presName="wedge2" presStyleLbl="node1" presStyleIdx="1" presStyleCnt="3"/>
      <dgm:spPr>
        <a:prstGeom prst="pie">
          <a:avLst>
            <a:gd name="adj1" fmla="val 1800000"/>
            <a:gd name="adj2" fmla="val 9000000"/>
          </a:avLst>
        </a:prstGeom>
      </dgm:spPr>
      <dgm:t>
        <a:bodyPr/>
        <a:lstStyle/>
        <a:p>
          <a:endParaRPr lang="zh-CN" altLang="en-US"/>
        </a:p>
      </dgm:t>
    </dgm:pt>
    <dgm:pt modelId="{4651326E-0447-47B7-98B0-26C56D5D01D0}" type="pres">
      <dgm:prSet presAssocID="{95EE0D39-106A-48D4-94BC-17389E71094C}" presName="dummy2a" presStyleCnt="0"/>
      <dgm:spPr/>
    </dgm:pt>
    <dgm:pt modelId="{0227AD5F-E950-4240-96E0-10A8963B5061}" type="pres">
      <dgm:prSet presAssocID="{95EE0D39-106A-48D4-94BC-17389E71094C}" presName="dummy2b" presStyleCnt="0"/>
      <dgm:spPr/>
    </dgm:pt>
    <dgm:pt modelId="{D2C5C944-343C-4A83-A940-266033E91A96}" type="pres">
      <dgm:prSet presAssocID="{95EE0D39-106A-48D4-94BC-17389E71094C}" presName="wedge2Tx" presStyleLbl="node1" presStyleIdx="1" presStyleCnt="3">
        <dgm:presLayoutVars>
          <dgm:chMax val="0"/>
          <dgm:chPref val="0"/>
          <dgm:bulletEnabled val="1"/>
        </dgm:presLayoutVars>
      </dgm:prSet>
      <dgm:spPr/>
      <dgm:t>
        <a:bodyPr/>
        <a:lstStyle/>
        <a:p>
          <a:endParaRPr lang="zh-CN" altLang="en-US"/>
        </a:p>
      </dgm:t>
    </dgm:pt>
    <dgm:pt modelId="{E19FA4A2-1648-4378-BCB3-27ADB96C1A72}" type="pres">
      <dgm:prSet presAssocID="{95EE0D39-106A-48D4-94BC-17389E71094C}" presName="wedge3" presStyleLbl="node1" presStyleIdx="2" presStyleCnt="3"/>
      <dgm:spPr>
        <a:prstGeom prst="pie">
          <a:avLst>
            <a:gd name="adj1" fmla="val 9000000"/>
            <a:gd name="adj2" fmla="val 16200000"/>
          </a:avLst>
        </a:prstGeom>
      </dgm:spPr>
      <dgm:t>
        <a:bodyPr/>
        <a:lstStyle/>
        <a:p>
          <a:endParaRPr lang="zh-CN" altLang="en-US"/>
        </a:p>
      </dgm:t>
    </dgm:pt>
    <dgm:pt modelId="{64BA1969-EE38-4A53-BC65-795464EE6B17}" type="pres">
      <dgm:prSet presAssocID="{95EE0D39-106A-48D4-94BC-17389E71094C}" presName="dummy3a" presStyleCnt="0"/>
      <dgm:spPr/>
    </dgm:pt>
    <dgm:pt modelId="{732CFE04-603D-4073-B096-3A72DE0D7759}" type="pres">
      <dgm:prSet presAssocID="{95EE0D39-106A-48D4-94BC-17389E71094C}" presName="dummy3b" presStyleCnt="0"/>
      <dgm:spPr/>
    </dgm:pt>
    <dgm:pt modelId="{C2D4E01D-3DE7-4B61-9EB3-535367B8845D}" type="pres">
      <dgm:prSet presAssocID="{95EE0D39-106A-48D4-94BC-17389E71094C}" presName="wedge3Tx" presStyleLbl="node1" presStyleIdx="2" presStyleCnt="3">
        <dgm:presLayoutVars>
          <dgm:chMax val="0"/>
          <dgm:chPref val="0"/>
          <dgm:bulletEnabled val="1"/>
        </dgm:presLayoutVars>
      </dgm:prSet>
      <dgm:spPr/>
      <dgm:t>
        <a:bodyPr/>
        <a:lstStyle/>
        <a:p>
          <a:endParaRPr lang="zh-CN" altLang="en-US"/>
        </a:p>
      </dgm:t>
    </dgm:pt>
    <dgm:pt modelId="{B84DBC85-7C64-4E57-9505-017220A106C1}" type="pres">
      <dgm:prSet presAssocID="{4C0233B4-87B4-495B-9A5F-C791231656AB}" presName="arrowWedge1" presStyleLbl="fgSibTrans2D1" presStyleIdx="0" presStyleCnt="3"/>
      <dgm:spPr>
        <a:xfrm>
          <a:off x="1379839" y="57462"/>
          <a:ext cx="4172697" cy="4172697"/>
        </a:xfrm>
        <a:prstGeom prst="circularArrow">
          <a:avLst>
            <a:gd name="adj1" fmla="val 5085"/>
            <a:gd name="adj2" fmla="val 327528"/>
            <a:gd name="adj3" fmla="val 1472472"/>
            <a:gd name="adj4" fmla="val 16199432"/>
            <a:gd name="adj5" fmla="val 5932"/>
          </a:avLst>
        </a:prstGeom>
        <a:solidFill>
          <a:srgbClr val="001C44">
            <a:tint val="60000"/>
            <a:hueOff val="0"/>
            <a:satOff val="0"/>
            <a:lumOff val="0"/>
            <a:alphaOff val="0"/>
          </a:srgbClr>
        </a:solidFill>
        <a:ln>
          <a:noFill/>
        </a:ln>
        <a:effectLst/>
        <a:scene3d>
          <a:camera prst="orthographicFront"/>
          <a:lightRig rig="flat" dir="t"/>
        </a:scene3d>
        <a:sp3d z="127000" prstMaterial="plastic">
          <a:bevelT w="50800" h="50800"/>
          <a:bevelB w="25400" h="25400" prst="angle"/>
        </a:sp3d>
      </dgm:spPr>
    </dgm:pt>
    <dgm:pt modelId="{119DB592-FDDB-4B39-9EEE-5D8293EC9027}" type="pres">
      <dgm:prSet presAssocID="{DA9BF411-96A0-453C-9560-E40E95B79516}" presName="arrowWedge2" presStyleLbl="fgSibTrans2D1" presStyleIdx="1" presStyleCnt="3"/>
      <dgm:spPr>
        <a:xfrm>
          <a:off x="1303062" y="189835"/>
          <a:ext cx="4172697" cy="4172697"/>
        </a:xfrm>
        <a:prstGeom prst="circularArrow">
          <a:avLst>
            <a:gd name="adj1" fmla="val 5085"/>
            <a:gd name="adj2" fmla="val 327528"/>
            <a:gd name="adj3" fmla="val 8671970"/>
            <a:gd name="adj4" fmla="val 1800502"/>
            <a:gd name="adj5" fmla="val 5932"/>
          </a:avLst>
        </a:prstGeom>
        <a:solidFill>
          <a:srgbClr val="001C44">
            <a:tint val="60000"/>
            <a:hueOff val="0"/>
            <a:satOff val="0"/>
            <a:lumOff val="0"/>
            <a:alphaOff val="0"/>
          </a:srgbClr>
        </a:solidFill>
        <a:ln>
          <a:noFill/>
        </a:ln>
        <a:effectLst/>
        <a:scene3d>
          <a:camera prst="orthographicFront"/>
          <a:lightRig rig="flat" dir="t"/>
        </a:scene3d>
        <a:sp3d z="127000" prstMaterial="plastic">
          <a:bevelT w="50800" h="50800"/>
          <a:bevelB w="25400" h="25400" prst="angle"/>
        </a:sp3d>
      </dgm:spPr>
    </dgm:pt>
    <dgm:pt modelId="{5D34C7D7-10F7-48B5-9F30-760E0A4D816B}" type="pres">
      <dgm:prSet presAssocID="{3B906047-C978-4339-9561-5A68654F4B89}" presName="arrowWedge3" presStyleLbl="fgSibTrans2D1" presStyleIdx="2" presStyleCnt="3"/>
      <dgm:spPr>
        <a:xfrm>
          <a:off x="1226286" y="57462"/>
          <a:ext cx="4172697" cy="4172697"/>
        </a:xfrm>
        <a:prstGeom prst="circularArrow">
          <a:avLst>
            <a:gd name="adj1" fmla="val 5085"/>
            <a:gd name="adj2" fmla="val 327528"/>
            <a:gd name="adj3" fmla="val 15873039"/>
            <a:gd name="adj4" fmla="val 9000000"/>
            <a:gd name="adj5" fmla="val 5932"/>
          </a:avLst>
        </a:prstGeom>
        <a:solidFill>
          <a:srgbClr val="001C44">
            <a:tint val="60000"/>
            <a:hueOff val="0"/>
            <a:satOff val="0"/>
            <a:lumOff val="0"/>
            <a:alphaOff val="0"/>
          </a:srgbClr>
        </a:solidFill>
        <a:ln>
          <a:noFill/>
        </a:ln>
        <a:effectLst/>
        <a:scene3d>
          <a:camera prst="orthographicFront"/>
          <a:lightRig rig="flat" dir="t"/>
        </a:scene3d>
        <a:sp3d z="127000" prstMaterial="plastic">
          <a:bevelT w="50800" h="50800"/>
          <a:bevelB w="25400" h="25400" prst="angle"/>
        </a:sp3d>
      </dgm:spPr>
    </dgm:pt>
  </dgm:ptLst>
  <dgm:cxnLst>
    <dgm:cxn modelId="{1F6097FC-7685-4684-A2EB-60909DC24DB1}" srcId="{95EE0D39-106A-48D4-94BC-17389E71094C}" destId="{2C924EC0-483E-4B89-BAC3-90CD8BFF348F}" srcOrd="1" destOrd="0" parTransId="{C5135590-C91F-4D31-B22C-9C4193BA4693}" sibTransId="{DA9BF411-96A0-453C-9560-E40E95B79516}"/>
    <dgm:cxn modelId="{44655D46-20BF-4BA3-91EF-24E0C2BE5B84}" type="presOf" srcId="{536EA50E-BD39-4230-A56F-E5E8843C2FDA}" destId="{6F40E0A0-DA73-4189-B83E-88D23DECE68C}" srcOrd="0" destOrd="0" presId="urn:microsoft.com/office/officeart/2005/8/layout/cycle8#1"/>
    <dgm:cxn modelId="{3911053C-4114-4F71-B8B0-67561D80ABFC}" type="presOf" srcId="{95EE0D39-106A-48D4-94BC-17389E71094C}" destId="{51F704EE-E244-4DB9-9D6F-7E38CBFDA09E}" srcOrd="0" destOrd="0" presId="urn:microsoft.com/office/officeart/2005/8/layout/cycle8#1"/>
    <dgm:cxn modelId="{5EA6B116-0225-4633-B6BB-A7643FBDD29F}" srcId="{95EE0D39-106A-48D4-94BC-17389E71094C}" destId="{536EA50E-BD39-4230-A56F-E5E8843C2FDA}" srcOrd="0" destOrd="0" parTransId="{C58CD725-3F86-4849-A323-90A8ED8E3FFC}" sibTransId="{4C0233B4-87B4-495B-9A5F-C791231656AB}"/>
    <dgm:cxn modelId="{59755E13-6833-4E75-8BD0-2B93AAE87215}" type="presOf" srcId="{2C924EC0-483E-4B89-BAC3-90CD8BFF348F}" destId="{ABB977CE-CC25-4E2C-8B13-1B658D459496}" srcOrd="0" destOrd="0" presId="urn:microsoft.com/office/officeart/2005/8/layout/cycle8#1"/>
    <dgm:cxn modelId="{A4E5B0A9-581D-46B9-9CA5-5F1EDA1C2614}" type="presOf" srcId="{953445E0-848C-4C5C-87F3-F52B36BB79BC}" destId="{E19FA4A2-1648-4378-BCB3-27ADB96C1A72}" srcOrd="0" destOrd="0" presId="urn:microsoft.com/office/officeart/2005/8/layout/cycle8#1"/>
    <dgm:cxn modelId="{06E6A021-B17C-4188-9373-BC7F40EDA636}" type="presOf" srcId="{536EA50E-BD39-4230-A56F-E5E8843C2FDA}" destId="{8A407357-4DFC-41F1-825C-5AC97735AF0D}" srcOrd="1" destOrd="0" presId="urn:microsoft.com/office/officeart/2005/8/layout/cycle8#1"/>
    <dgm:cxn modelId="{5A6A2104-AD37-466F-83B8-1225EC1E8839}" type="presOf" srcId="{2C924EC0-483E-4B89-BAC3-90CD8BFF348F}" destId="{D2C5C944-343C-4A83-A940-266033E91A96}" srcOrd="1" destOrd="0" presId="urn:microsoft.com/office/officeart/2005/8/layout/cycle8#1"/>
    <dgm:cxn modelId="{1E30325C-0313-4877-92F4-D02A2AAFE192}" type="presOf" srcId="{953445E0-848C-4C5C-87F3-F52B36BB79BC}" destId="{C2D4E01D-3DE7-4B61-9EB3-535367B8845D}" srcOrd="1" destOrd="0" presId="urn:microsoft.com/office/officeart/2005/8/layout/cycle8#1"/>
    <dgm:cxn modelId="{085FAD99-F8B0-4F78-81E5-D8008A432822}" srcId="{95EE0D39-106A-48D4-94BC-17389E71094C}" destId="{953445E0-848C-4C5C-87F3-F52B36BB79BC}" srcOrd="2" destOrd="0" parTransId="{BE516DBB-968E-4B60-B206-AF92686C2C4F}" sibTransId="{3B906047-C978-4339-9561-5A68654F4B89}"/>
    <dgm:cxn modelId="{274D889F-7CF4-4247-87C1-737AB8E92C3F}" type="presParOf" srcId="{51F704EE-E244-4DB9-9D6F-7E38CBFDA09E}" destId="{6F40E0A0-DA73-4189-B83E-88D23DECE68C}" srcOrd="0" destOrd="0" presId="urn:microsoft.com/office/officeart/2005/8/layout/cycle8#1"/>
    <dgm:cxn modelId="{B8405765-EB1F-4DEB-9B99-CA8E0FB4AE7E}" type="presParOf" srcId="{51F704EE-E244-4DB9-9D6F-7E38CBFDA09E}" destId="{35E53084-81F5-4F7C-B72F-E252B85B6435}" srcOrd="1" destOrd="0" presId="urn:microsoft.com/office/officeart/2005/8/layout/cycle8#1"/>
    <dgm:cxn modelId="{48E6F645-770B-437A-816E-F2C72586EE31}" type="presParOf" srcId="{51F704EE-E244-4DB9-9D6F-7E38CBFDA09E}" destId="{02E41F1E-6CF3-44C7-8B1C-945865965CA8}" srcOrd="2" destOrd="0" presId="urn:microsoft.com/office/officeart/2005/8/layout/cycle8#1"/>
    <dgm:cxn modelId="{739178D2-B4A4-4DF5-A8B8-924A3CD6A4E4}" type="presParOf" srcId="{51F704EE-E244-4DB9-9D6F-7E38CBFDA09E}" destId="{8A407357-4DFC-41F1-825C-5AC97735AF0D}" srcOrd="3" destOrd="0" presId="urn:microsoft.com/office/officeart/2005/8/layout/cycle8#1"/>
    <dgm:cxn modelId="{4CD5071E-CBE2-4A06-8F90-B7BFF81DE0BB}" type="presParOf" srcId="{51F704EE-E244-4DB9-9D6F-7E38CBFDA09E}" destId="{ABB977CE-CC25-4E2C-8B13-1B658D459496}" srcOrd="4" destOrd="0" presId="urn:microsoft.com/office/officeart/2005/8/layout/cycle8#1"/>
    <dgm:cxn modelId="{9D86A1C9-D1AD-48AC-BF55-4BA2918236F9}" type="presParOf" srcId="{51F704EE-E244-4DB9-9D6F-7E38CBFDA09E}" destId="{4651326E-0447-47B7-98B0-26C56D5D01D0}" srcOrd="5" destOrd="0" presId="urn:microsoft.com/office/officeart/2005/8/layout/cycle8#1"/>
    <dgm:cxn modelId="{39DE2BF9-D359-4F6C-A27F-376346E424B2}" type="presParOf" srcId="{51F704EE-E244-4DB9-9D6F-7E38CBFDA09E}" destId="{0227AD5F-E950-4240-96E0-10A8963B5061}" srcOrd="6" destOrd="0" presId="urn:microsoft.com/office/officeart/2005/8/layout/cycle8#1"/>
    <dgm:cxn modelId="{A8FDFE89-8F8C-4108-8B51-6D0FE61EB35A}" type="presParOf" srcId="{51F704EE-E244-4DB9-9D6F-7E38CBFDA09E}" destId="{D2C5C944-343C-4A83-A940-266033E91A96}" srcOrd="7" destOrd="0" presId="urn:microsoft.com/office/officeart/2005/8/layout/cycle8#1"/>
    <dgm:cxn modelId="{A9047EE6-C194-4C65-B0B0-837D284B6C57}" type="presParOf" srcId="{51F704EE-E244-4DB9-9D6F-7E38CBFDA09E}" destId="{E19FA4A2-1648-4378-BCB3-27ADB96C1A72}" srcOrd="8" destOrd="0" presId="urn:microsoft.com/office/officeart/2005/8/layout/cycle8#1"/>
    <dgm:cxn modelId="{AFD2C4B6-4D3C-4C6B-8E50-219DCFC43CAD}" type="presParOf" srcId="{51F704EE-E244-4DB9-9D6F-7E38CBFDA09E}" destId="{64BA1969-EE38-4A53-BC65-795464EE6B17}" srcOrd="9" destOrd="0" presId="urn:microsoft.com/office/officeart/2005/8/layout/cycle8#1"/>
    <dgm:cxn modelId="{C7F98E3F-603A-41D1-A88A-FCA557509CB9}" type="presParOf" srcId="{51F704EE-E244-4DB9-9D6F-7E38CBFDA09E}" destId="{732CFE04-603D-4073-B096-3A72DE0D7759}" srcOrd="10" destOrd="0" presId="urn:microsoft.com/office/officeart/2005/8/layout/cycle8#1"/>
    <dgm:cxn modelId="{E75FB492-27CD-47EC-AE7A-F49733D3C078}" type="presParOf" srcId="{51F704EE-E244-4DB9-9D6F-7E38CBFDA09E}" destId="{C2D4E01D-3DE7-4B61-9EB3-535367B8845D}" srcOrd="11" destOrd="0" presId="urn:microsoft.com/office/officeart/2005/8/layout/cycle8#1"/>
    <dgm:cxn modelId="{311A5180-6AC1-4E30-B4F8-8A9BF5DFFA55}" type="presParOf" srcId="{51F704EE-E244-4DB9-9D6F-7E38CBFDA09E}" destId="{B84DBC85-7C64-4E57-9505-017220A106C1}" srcOrd="12" destOrd="0" presId="urn:microsoft.com/office/officeart/2005/8/layout/cycle8#1"/>
    <dgm:cxn modelId="{B2B39C9F-009F-4808-9E80-35D68BC5056F}" type="presParOf" srcId="{51F704EE-E244-4DB9-9D6F-7E38CBFDA09E}" destId="{119DB592-FDDB-4B39-9EEE-5D8293EC9027}" srcOrd="13" destOrd="0" presId="urn:microsoft.com/office/officeart/2005/8/layout/cycle8#1"/>
    <dgm:cxn modelId="{EFA08603-87F7-4F9C-8DCF-44BB234AB877}" type="presParOf" srcId="{51F704EE-E244-4DB9-9D6F-7E38CBFDA09E}" destId="{5D34C7D7-10F7-48B5-9F30-760E0A4D816B}" srcOrd="14" destOrd="0" presId="urn:microsoft.com/office/officeart/2005/8/layout/cycle8#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0E0A0-DA73-4189-B83E-88D23DECE68C}">
      <dsp:nvSpPr>
        <dsp:cNvPr id="0" name=""/>
        <dsp:cNvSpPr/>
      </dsp:nvSpPr>
      <dsp:spPr>
        <a:xfrm>
          <a:off x="250600" y="434822"/>
          <a:ext cx="2163456" cy="2163456"/>
        </a:xfrm>
        <a:prstGeom prst="pie">
          <a:avLst>
            <a:gd name="adj1" fmla="val 16200000"/>
            <a:gd name="adj2" fmla="val 1800000"/>
          </a:avLst>
        </a:prstGeom>
        <a:solidFill>
          <a:srgbClr val="001C44">
            <a:hueOff val="0"/>
            <a:satOff val="0"/>
            <a:lumOff val="0"/>
            <a:alphaOff val="0"/>
          </a:srgb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buNone/>
          </a:pPr>
          <a:r>
            <a:rPr lang="zh-CN" altLang="en-US" sz="1050" b="1" kern="1200" dirty="0">
              <a:solidFill>
                <a:srgbClr val="FFFFFF"/>
              </a:solidFill>
              <a:latin typeface="微软雅黑" panose="020B0503020204020204" pitchFamily="34" charset="-122"/>
              <a:ea typeface="微软雅黑" panose="020B0503020204020204" pitchFamily="34" charset="-122"/>
              <a:cs typeface="+mn-cs"/>
            </a:rPr>
            <a:t>统一数据库</a:t>
          </a:r>
          <a:r>
            <a:rPr lang="zh-CN" altLang="en-US" sz="1050" b="1" kern="1200" dirty="0" smtClean="0">
              <a:solidFill>
                <a:srgbClr val="FFFFFF"/>
              </a:solidFill>
              <a:latin typeface="微软雅黑" panose="020B0503020204020204" pitchFamily="34" charset="-122"/>
              <a:ea typeface="微软雅黑" panose="020B0503020204020204" pitchFamily="34" charset="-122"/>
              <a:cs typeface="+mn-cs"/>
            </a:rPr>
            <a:t>设计</a:t>
          </a:r>
          <a:endParaRPr lang="en-US" altLang="zh-CN" sz="1050" b="1" kern="1200" dirty="0">
            <a:solidFill>
              <a:srgbClr val="FFFFFF"/>
            </a:solidFill>
            <a:latin typeface="微软雅黑" panose="020B0503020204020204" pitchFamily="34" charset="-122"/>
            <a:ea typeface="微软雅黑" panose="020B0503020204020204" pitchFamily="34" charset="-122"/>
            <a:cs typeface="+mn-cs"/>
          </a:endParaRPr>
        </a:p>
      </dsp:txBody>
      <dsp:txXfrm>
        <a:off x="1390793" y="893268"/>
        <a:ext cx="772662" cy="643885"/>
      </dsp:txXfrm>
    </dsp:sp>
    <dsp:sp modelId="{ABB977CE-CC25-4E2C-8B13-1B658D459496}">
      <dsp:nvSpPr>
        <dsp:cNvPr id="0" name=""/>
        <dsp:cNvSpPr/>
      </dsp:nvSpPr>
      <dsp:spPr>
        <a:xfrm>
          <a:off x="206043" y="512088"/>
          <a:ext cx="2163456" cy="2163456"/>
        </a:xfrm>
        <a:prstGeom prst="pie">
          <a:avLst>
            <a:gd name="adj1" fmla="val 1800000"/>
            <a:gd name="adj2" fmla="val 9000000"/>
          </a:avLst>
        </a:prstGeom>
        <a:solidFill>
          <a:srgbClr val="001C44">
            <a:hueOff val="0"/>
            <a:satOff val="0"/>
            <a:lumOff val="0"/>
            <a:alphaOff val="0"/>
          </a:srgb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buNone/>
          </a:pPr>
          <a:r>
            <a:rPr lang="zh-CN" altLang="en-US" sz="1050" b="1" kern="1200" dirty="0">
              <a:solidFill>
                <a:srgbClr val="FFFFFF"/>
              </a:solidFill>
              <a:latin typeface="微软雅黑" panose="020B0503020204020204" pitchFamily="34" charset="-122"/>
              <a:ea typeface="微软雅黑" panose="020B0503020204020204" pitchFamily="34" charset="-122"/>
              <a:cs typeface="+mn-cs"/>
            </a:rPr>
            <a:t>全渠道</a:t>
          </a:r>
          <a:r>
            <a:rPr lang="zh-CN" altLang="en-US" sz="1050" b="1" kern="1200" dirty="0" smtClean="0">
              <a:solidFill>
                <a:srgbClr val="FFFFFF"/>
              </a:solidFill>
              <a:latin typeface="微软雅黑" panose="020B0503020204020204" pitchFamily="34" charset="-122"/>
              <a:ea typeface="微软雅黑" panose="020B0503020204020204" pitchFamily="34" charset="-122"/>
              <a:cs typeface="+mn-cs"/>
            </a:rPr>
            <a:t>接触</a:t>
          </a:r>
          <a:endParaRPr lang="en-US" altLang="zh-CN" sz="1050" b="1" kern="1200" dirty="0">
            <a:solidFill>
              <a:srgbClr val="FFFFFF"/>
            </a:solidFill>
            <a:latin typeface="微软雅黑" panose="020B0503020204020204" pitchFamily="34" charset="-122"/>
            <a:ea typeface="微软雅黑" panose="020B0503020204020204" pitchFamily="34" charset="-122"/>
            <a:cs typeface="+mn-cs"/>
          </a:endParaRPr>
        </a:p>
      </dsp:txBody>
      <dsp:txXfrm>
        <a:off x="721152" y="1915759"/>
        <a:ext cx="1158994" cy="566619"/>
      </dsp:txXfrm>
    </dsp:sp>
    <dsp:sp modelId="{E19FA4A2-1648-4378-BCB3-27ADB96C1A72}">
      <dsp:nvSpPr>
        <dsp:cNvPr id="0" name=""/>
        <dsp:cNvSpPr/>
      </dsp:nvSpPr>
      <dsp:spPr>
        <a:xfrm>
          <a:off x="161486" y="434822"/>
          <a:ext cx="2163456" cy="2163456"/>
        </a:xfrm>
        <a:prstGeom prst="pie">
          <a:avLst>
            <a:gd name="adj1" fmla="val 9000000"/>
            <a:gd name="adj2" fmla="val 16200000"/>
          </a:avLst>
        </a:prstGeom>
        <a:solidFill>
          <a:srgbClr val="001C44">
            <a:hueOff val="0"/>
            <a:satOff val="0"/>
            <a:lumOff val="0"/>
            <a:alphaOff val="0"/>
          </a:srgb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ts val="0"/>
            </a:spcAft>
            <a:buNone/>
          </a:pPr>
          <a:r>
            <a:rPr lang="zh-CN" altLang="en-US" sz="1050" b="1" kern="1200" dirty="0">
              <a:solidFill>
                <a:srgbClr val="FFFFFF"/>
              </a:solidFill>
              <a:latin typeface="微软雅黑" panose="020B0503020204020204" pitchFamily="34" charset="-122"/>
              <a:ea typeface="微软雅黑" panose="020B0503020204020204" pitchFamily="34" charset="-122"/>
              <a:cs typeface="+mn-cs"/>
            </a:rPr>
            <a:t>消费者体验</a:t>
          </a:r>
          <a:endParaRPr lang="en-US" altLang="zh-CN" sz="1050" b="1" kern="1200" dirty="0">
            <a:solidFill>
              <a:srgbClr val="FFFFFF"/>
            </a:solidFill>
            <a:latin typeface="微软雅黑" panose="020B0503020204020204" pitchFamily="34" charset="-122"/>
            <a:ea typeface="微软雅黑" panose="020B0503020204020204" pitchFamily="34" charset="-122"/>
            <a:cs typeface="+mn-cs"/>
          </a:endParaRPr>
        </a:p>
        <a:p>
          <a:pPr lvl="0" algn="ctr" defTabSz="466725">
            <a:lnSpc>
              <a:spcPct val="90000"/>
            </a:lnSpc>
            <a:spcBef>
              <a:spcPct val="0"/>
            </a:spcBef>
            <a:spcAft>
              <a:spcPts val="0"/>
            </a:spcAft>
            <a:buNone/>
          </a:pPr>
          <a:r>
            <a:rPr lang="zh-CN" altLang="en-US" sz="1050" b="1" kern="1200" dirty="0">
              <a:solidFill>
                <a:srgbClr val="FFFFFF"/>
              </a:solidFill>
              <a:latin typeface="微软雅黑" panose="020B0503020204020204" pitchFamily="34" charset="-122"/>
              <a:ea typeface="微软雅黑" panose="020B0503020204020204" pitchFamily="34" charset="-122"/>
              <a:cs typeface="+mn-cs"/>
            </a:rPr>
            <a:t>为</a:t>
          </a:r>
          <a:r>
            <a:rPr lang="zh-CN" altLang="en-US" sz="1050" b="1" kern="1200" dirty="0" smtClean="0">
              <a:solidFill>
                <a:srgbClr val="FFFFFF"/>
              </a:solidFill>
              <a:latin typeface="微软雅黑" panose="020B0503020204020204" pitchFamily="34" charset="-122"/>
              <a:ea typeface="微软雅黑" panose="020B0503020204020204" pitchFamily="34" charset="-122"/>
              <a:cs typeface="+mn-cs"/>
            </a:rPr>
            <a:t>中心</a:t>
          </a:r>
          <a:endParaRPr lang="en-US" altLang="zh-CN" sz="1050" b="1" kern="1200" dirty="0">
            <a:solidFill>
              <a:srgbClr val="FFFFFF"/>
            </a:solidFill>
            <a:latin typeface="微软雅黑" panose="020B0503020204020204" pitchFamily="34" charset="-122"/>
            <a:ea typeface="微软雅黑" panose="020B0503020204020204" pitchFamily="34" charset="-122"/>
            <a:cs typeface="+mn-cs"/>
          </a:endParaRPr>
        </a:p>
      </dsp:txBody>
      <dsp:txXfrm>
        <a:off x="412086" y="893268"/>
        <a:ext cx="772662" cy="643885"/>
      </dsp:txXfrm>
    </dsp:sp>
    <dsp:sp modelId="{B84DBC85-7C64-4E57-9505-017220A106C1}">
      <dsp:nvSpPr>
        <dsp:cNvPr id="0" name=""/>
        <dsp:cNvSpPr/>
      </dsp:nvSpPr>
      <dsp:spPr>
        <a:xfrm>
          <a:off x="116850" y="300894"/>
          <a:ext cx="2431312" cy="2431312"/>
        </a:xfrm>
        <a:prstGeom prst="circularArrow">
          <a:avLst>
            <a:gd name="adj1" fmla="val 5085"/>
            <a:gd name="adj2" fmla="val 327528"/>
            <a:gd name="adj3" fmla="val 1472472"/>
            <a:gd name="adj4" fmla="val 16199432"/>
            <a:gd name="adj5" fmla="val 5932"/>
          </a:avLst>
        </a:prstGeom>
        <a:solidFill>
          <a:srgbClr val="001C44">
            <a:tint val="60000"/>
            <a:hueOff val="0"/>
            <a:satOff val="0"/>
            <a:lumOff val="0"/>
            <a:alphaOff val="0"/>
          </a:srgb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19DB592-FDDB-4B39-9EEE-5D8293EC9027}">
      <dsp:nvSpPr>
        <dsp:cNvPr id="0" name=""/>
        <dsp:cNvSpPr/>
      </dsp:nvSpPr>
      <dsp:spPr>
        <a:xfrm>
          <a:off x="72115" y="378023"/>
          <a:ext cx="2431312" cy="2431312"/>
        </a:xfrm>
        <a:prstGeom prst="circularArrow">
          <a:avLst>
            <a:gd name="adj1" fmla="val 5085"/>
            <a:gd name="adj2" fmla="val 327528"/>
            <a:gd name="adj3" fmla="val 8671970"/>
            <a:gd name="adj4" fmla="val 1800502"/>
            <a:gd name="adj5" fmla="val 5932"/>
          </a:avLst>
        </a:prstGeom>
        <a:solidFill>
          <a:srgbClr val="001C44">
            <a:tint val="60000"/>
            <a:hueOff val="0"/>
            <a:satOff val="0"/>
            <a:lumOff val="0"/>
            <a:alphaOff val="0"/>
          </a:srgb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D34C7D7-10F7-48B5-9F30-760E0A4D816B}">
      <dsp:nvSpPr>
        <dsp:cNvPr id="0" name=""/>
        <dsp:cNvSpPr/>
      </dsp:nvSpPr>
      <dsp:spPr>
        <a:xfrm>
          <a:off x="27379" y="300894"/>
          <a:ext cx="2431312" cy="2431312"/>
        </a:xfrm>
        <a:prstGeom prst="circularArrow">
          <a:avLst>
            <a:gd name="adj1" fmla="val 5085"/>
            <a:gd name="adj2" fmla="val 327528"/>
            <a:gd name="adj3" fmla="val 15873039"/>
            <a:gd name="adj4" fmla="val 9000000"/>
            <a:gd name="adj5" fmla="val 5932"/>
          </a:avLst>
        </a:prstGeom>
        <a:solidFill>
          <a:srgbClr val="001C44">
            <a:tint val="60000"/>
            <a:hueOff val="0"/>
            <a:satOff val="0"/>
            <a:lumOff val="0"/>
            <a:alphaOff val="0"/>
          </a:srgb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1">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2B3525A-C02F-4B8F-B387-903069B5046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1013A9-7401-4B00-B077-0D622FF51E5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534892-2594-4348-9B59-391C3F1BE7C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D031C7-A97A-4B3D-B11F-B8701A7D07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46DFF9-5DF7-49D1-95BC-68E2B9A6818E}" type="slidenum">
              <a:rPr lang="zh-CN" altLang="en-US" smtClean="0"/>
            </a:fld>
            <a:endParaRPr lang="zh-CN" altLang="en-US"/>
          </a:p>
        </p:txBody>
      </p:sp>
      <p:sp>
        <p:nvSpPr>
          <p:cNvPr id="5" name="页眉占位符 4"/>
          <p:cNvSpPr>
            <a:spLocks noGrp="1"/>
          </p:cNvSpPr>
          <p:nvPr>
            <p:ph type="hdr" sz="quarter" idx="1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031C7-A97A-4B3D-B11F-B8701A7D07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3" name="矩形 2"/>
          <p:cNvSpPr/>
          <p:nvPr userDrawn="1"/>
        </p:nvSpPr>
        <p:spPr>
          <a:xfrm>
            <a:off x="0" y="0"/>
            <a:ext cx="60991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121999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519" y="186645"/>
            <a:ext cx="1224136" cy="434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6146" y="-5162"/>
            <a:ext cx="6871744" cy="6858000"/>
          </a:xfrm>
          <a:prstGeom prst="rect">
            <a:avLst/>
          </a:prstGeom>
        </p:spPr>
      </p:pic>
      <p:sp>
        <p:nvSpPr>
          <p:cNvPr id="19" name="标题 1"/>
          <p:cNvSpPr>
            <a:spLocks noGrp="1"/>
          </p:cNvSpPr>
          <p:nvPr>
            <p:ph type="ctrTitle"/>
          </p:nvPr>
        </p:nvSpPr>
        <p:spPr>
          <a:xfrm>
            <a:off x="2337738" y="3645024"/>
            <a:ext cx="6099175" cy="578495"/>
          </a:xfrm>
          <a:prstGeom prst="rect">
            <a:avLst/>
          </a:prstGeom>
        </p:spPr>
        <p:txBody>
          <a:bodyPr/>
          <a:lstStyle>
            <a:lvl1pPr>
              <a:defRPr sz="3200" b="1">
                <a:solidFill>
                  <a:schemeClr val="tx1"/>
                </a:solidFill>
                <a:effectLst/>
                <a:latin typeface="+mn-ea"/>
                <a:ea typeface="+mn-ea"/>
              </a:defRPr>
            </a:lvl1pPr>
          </a:lstStyle>
          <a:p>
            <a:r>
              <a:rPr lang="zh-CN" altLang="en-US" dirty="0" smtClean="0"/>
              <a:t>单击此处编辑母版标题样式</a:t>
            </a:r>
            <a:endParaRPr lang="zh-CN" altLang="en-US" dirty="0"/>
          </a:p>
        </p:txBody>
      </p:sp>
      <p:sp>
        <p:nvSpPr>
          <p:cNvPr id="7" name="TextBox 6"/>
          <p:cNvSpPr txBox="1"/>
          <p:nvPr userDrawn="1"/>
        </p:nvSpPr>
        <p:spPr>
          <a:xfrm>
            <a:off x="4201715" y="4252446"/>
            <a:ext cx="3841676" cy="369332"/>
          </a:xfrm>
          <a:prstGeom prst="rect">
            <a:avLst/>
          </a:prstGeom>
          <a:noFill/>
        </p:spPr>
        <p:txBody>
          <a:bodyPr wrap="square" rtlCol="0">
            <a:spAutoFit/>
          </a:bodyPr>
          <a:lstStyle/>
          <a:p>
            <a:pPr algn="r"/>
            <a:r>
              <a:rPr lang="en-US" altLang="zh-CN" sz="1800" dirty="0" smtClean="0">
                <a:solidFill>
                  <a:schemeClr val="tx1">
                    <a:lumMod val="75000"/>
                    <a:lumOff val="25000"/>
                  </a:schemeClr>
                </a:solidFill>
                <a:effectLst/>
                <a:latin typeface="华文细黑" panose="02010600040101010101" pitchFamily="2" charset="-122"/>
                <a:ea typeface="华文细黑" panose="02010600040101010101" pitchFamily="2" charset="-122"/>
              </a:rPr>
              <a:t>www.</a:t>
            </a:r>
            <a:r>
              <a:rPr lang="en-US" altLang="zh-CN" sz="1800" dirty="0" smtClean="0">
                <a:solidFill>
                  <a:srgbClr val="00B0F0"/>
                </a:solidFill>
                <a:effectLst/>
                <a:latin typeface="华文细黑" panose="02010600040101010101" pitchFamily="2" charset="-122"/>
                <a:ea typeface="华文细黑" panose="02010600040101010101" pitchFamily="2" charset="-122"/>
              </a:rPr>
              <a:t>eastime</a:t>
            </a:r>
            <a:r>
              <a:rPr lang="en-US" altLang="zh-CN" sz="1800" dirty="0" smtClean="0">
                <a:solidFill>
                  <a:schemeClr val="tx1">
                    <a:lumMod val="75000"/>
                    <a:lumOff val="25000"/>
                  </a:schemeClr>
                </a:solidFill>
                <a:effectLst/>
                <a:latin typeface="华文细黑" panose="02010600040101010101" pitchFamily="2" charset="-122"/>
                <a:ea typeface="华文细黑" panose="02010600040101010101" pitchFamily="2" charset="-122"/>
              </a:rPr>
              <a:t>.com.cn</a:t>
            </a:r>
            <a:endParaRPr lang="zh-CN" altLang="en-US" sz="1800" dirty="0">
              <a:solidFill>
                <a:schemeClr val="tx1">
                  <a:lumMod val="75000"/>
                  <a:lumOff val="25000"/>
                </a:schemeClr>
              </a:solidFill>
              <a:effectLst/>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7" name="内容占位符 16"/>
          <p:cNvSpPr>
            <a:spLocks noGrp="1"/>
          </p:cNvSpPr>
          <p:nvPr>
            <p:ph sz="quarter" idx="10" hasCustomPrompt="1"/>
          </p:nvPr>
        </p:nvSpPr>
        <p:spPr>
          <a:xfrm>
            <a:off x="481013" y="1412776"/>
            <a:ext cx="11234737" cy="4752505"/>
          </a:xfrm>
          <a:prstGeom prst="rect">
            <a:avLst/>
          </a:prstGeom>
        </p:spPr>
        <p:txBody>
          <a:bodyPr/>
          <a:lstStyle>
            <a:lvl1pPr marL="342900" indent="-342900">
              <a:lnSpc>
                <a:spcPct val="130000"/>
              </a:lnSpc>
              <a:buClr>
                <a:srgbClr val="00B0F0"/>
              </a:buClr>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2pPr>
            <a:lvl3pPr>
              <a:lnSpc>
                <a:spcPct val="130000"/>
              </a:lnSpc>
              <a:defRPr sz="1200">
                <a:solidFill>
                  <a:schemeClr val="tx1">
                    <a:lumMod val="65000"/>
                    <a:lumOff val="35000"/>
                  </a:schemeClr>
                </a:solidFill>
                <a:latin typeface="微软雅黑" panose="020B0503020204020204" pitchFamily="34" charset="-122"/>
                <a:ea typeface="微软雅黑" panose="020B0503020204020204" pitchFamily="34" charset="-122"/>
              </a:defRPr>
            </a:lvl3pPr>
            <a:lvl4pPr>
              <a:lnSpc>
                <a:spcPct val="130000"/>
              </a:lnSpc>
              <a:defRPr sz="1050">
                <a:solidFill>
                  <a:schemeClr val="tx1">
                    <a:lumMod val="65000"/>
                    <a:lumOff val="35000"/>
                  </a:schemeClr>
                </a:solidFill>
                <a:latin typeface="微软雅黑" panose="020B0503020204020204" pitchFamily="34" charset="-122"/>
                <a:ea typeface="微软雅黑" panose="020B0503020204020204" pitchFamily="34" charset="-122"/>
              </a:defRPr>
            </a:lvl4pPr>
            <a:lvl5pPr>
              <a:lnSpc>
                <a:spcPct val="130000"/>
              </a:lnSpc>
              <a:defRPr sz="900">
                <a:solidFill>
                  <a:schemeClr val="tx1">
                    <a:lumMod val="65000"/>
                    <a:lumOff val="35000"/>
                  </a:schemeClr>
                </a:solidFill>
                <a:latin typeface="微软雅黑" panose="020B0503020204020204" pitchFamily="34" charset="-122"/>
                <a:ea typeface="微软雅黑" panose="020B0503020204020204" pitchFamily="34" charset="-122"/>
              </a:defRPr>
            </a:lvl5pPr>
          </a:lstStyle>
          <a:p>
            <a:pPr lvl="0"/>
            <a:r>
              <a:rPr lang="zh-CN" altLang="en-US" dirty="0" smtClean="0"/>
              <a:t>标题</a:t>
            </a:r>
            <a:r>
              <a:rPr lang="en-US" altLang="zh-CN" dirty="0" smtClean="0"/>
              <a:t>1</a:t>
            </a:r>
            <a:endParaRPr lang="en-US" altLang="zh-CN" dirty="0" smtClean="0"/>
          </a:p>
          <a:p>
            <a:pPr lvl="0"/>
            <a:r>
              <a:rPr lang="zh-CN" altLang="en-US" dirty="0" smtClean="0"/>
              <a:t>标题</a:t>
            </a:r>
            <a:r>
              <a:rPr lang="en-US" altLang="zh-CN" dirty="0" smtClean="0"/>
              <a:t>2</a:t>
            </a:r>
            <a:endParaRPr lang="en-US" altLang="zh-CN" dirty="0" smtClean="0"/>
          </a:p>
          <a:p>
            <a:pPr lvl="0"/>
            <a:r>
              <a:rPr lang="en-US" altLang="zh-CN" dirty="0" smtClean="0"/>
              <a:t>……</a:t>
            </a:r>
            <a:endParaRPr lang="zh-CN" altLang="en-US" dirty="0" smtClean="0"/>
          </a:p>
        </p:txBody>
      </p:sp>
      <p:sp>
        <p:nvSpPr>
          <p:cNvPr id="2" name="燕尾形 1"/>
          <p:cNvSpPr/>
          <p:nvPr userDrawn="1"/>
        </p:nvSpPr>
        <p:spPr>
          <a:xfrm>
            <a:off x="0" y="548680"/>
            <a:ext cx="1850703" cy="544126"/>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userDrawn="1"/>
        </p:nvSpPr>
        <p:spPr>
          <a:xfrm>
            <a:off x="122511" y="620688"/>
            <a:ext cx="1512168" cy="400110"/>
          </a:xfrm>
          <a:prstGeom prst="rect">
            <a:avLst/>
          </a:prstGeom>
          <a:noFill/>
        </p:spPr>
        <p:txBody>
          <a:bodyPr wrap="square" rtlCol="0">
            <a:spAutoFit/>
          </a:bodyPr>
          <a:lstStyle/>
          <a:p>
            <a:pPr algn="ctr"/>
            <a:r>
              <a:rPr lang="zh-CN" altLang="en-US" sz="2000" b="0" dirty="0" smtClean="0">
                <a:solidFill>
                  <a:schemeClr val="bg1"/>
                </a:solidFill>
                <a:latin typeface="微软雅黑" panose="020B0503020204020204" pitchFamily="34" charset="-122"/>
                <a:ea typeface="微软雅黑" panose="020B0503020204020204" pitchFamily="34" charset="-122"/>
              </a:rPr>
              <a:t>目  录</a:t>
            </a:r>
            <a:endParaRPr lang="zh-CN" altLang="en-US" sz="2000" b="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9" name="矩形 8"/>
          <p:cNvSpPr/>
          <p:nvPr userDrawn="1"/>
        </p:nvSpPr>
        <p:spPr>
          <a:xfrm>
            <a:off x="0" y="6021288"/>
            <a:ext cx="12198350" cy="836712"/>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994289" y="3456296"/>
            <a:ext cx="2510829" cy="130688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0635679" y="6408624"/>
            <a:ext cx="1440160" cy="288032"/>
          </a:xfrm>
          <a:prstGeom prst="rect">
            <a:avLst/>
          </a:prstGeom>
          <a:solidFill>
            <a:srgbClr val="F6F6F6"/>
          </a:solidFill>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3401704"/>
            <a:ext cx="12198350" cy="4571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2102731" y="2312876"/>
            <a:ext cx="2196244" cy="2196244"/>
          </a:xfrm>
          <a:prstGeom prst="ellipse">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3443418"/>
            <a:ext cx="12198350" cy="340170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p:cNvSpPr/>
          <p:nvPr userDrawn="1"/>
        </p:nvSpPr>
        <p:spPr>
          <a:xfrm flipH="1">
            <a:off x="11211743" y="5949280"/>
            <a:ext cx="986607" cy="504056"/>
          </a:xfrm>
          <a:prstGeom prst="homePlate">
            <a:avLst/>
          </a:prstGeom>
          <a:solidFill>
            <a:srgbClr val="FE5856"/>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a:solidFill>
                <a:sysClr val="window" lastClr="FFFFFF"/>
              </a:solidFill>
              <a:latin typeface="Calibri" panose="020F0502020204030204"/>
              <a:ea typeface="宋体" panose="02010600030101010101" pitchFamily="2" charset="-122"/>
            </a:endParaRPr>
          </a:p>
        </p:txBody>
      </p:sp>
      <p:sp>
        <p:nvSpPr>
          <p:cNvPr id="11" name="TextBox 15"/>
          <p:cNvSpPr txBox="1"/>
          <p:nvPr userDrawn="1"/>
        </p:nvSpPr>
        <p:spPr>
          <a:xfrm>
            <a:off x="11379831" y="6032031"/>
            <a:ext cx="650430" cy="338554"/>
          </a:xfrm>
          <a:prstGeom prst="rect">
            <a:avLst/>
          </a:prstGeom>
          <a:noFill/>
        </p:spPr>
        <p:txBody>
          <a:bodyPr wrap="square"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6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标题 6"/>
          <p:cNvSpPr>
            <a:spLocks noGrp="1"/>
          </p:cNvSpPr>
          <p:nvPr>
            <p:ph type="title"/>
          </p:nvPr>
        </p:nvSpPr>
        <p:spPr>
          <a:xfrm>
            <a:off x="4442991" y="2780928"/>
            <a:ext cx="7251303" cy="461666"/>
          </a:xfrm>
          <a:prstGeom prst="rect">
            <a:avLst/>
          </a:prstGeom>
        </p:spPr>
        <p:txBody>
          <a:bodyPr/>
          <a:lstStyle>
            <a:lvl1pPr algn="l">
              <a:defRPr sz="2800" b="1">
                <a:solidFill>
                  <a:schemeClr val="tx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6" name="内容占位符 16"/>
          <p:cNvSpPr>
            <a:spLocks noGrp="1"/>
          </p:cNvSpPr>
          <p:nvPr>
            <p:ph sz="quarter" idx="10" hasCustomPrompt="1"/>
          </p:nvPr>
        </p:nvSpPr>
        <p:spPr>
          <a:xfrm>
            <a:off x="4947047" y="3456297"/>
            <a:ext cx="7251303" cy="1844912"/>
          </a:xfrm>
          <a:prstGeom prst="rect">
            <a:avLst/>
          </a:prstGeom>
        </p:spPr>
        <p:txBody>
          <a:bodyPr/>
          <a:lstStyle>
            <a:lvl1pPr marL="342900" indent="-342900">
              <a:lnSpc>
                <a:spcPct val="130000"/>
              </a:lnSpc>
              <a:buClr>
                <a:srgbClr val="00B0F0"/>
              </a:buClr>
              <a:buFont typeface="Wingdings" panose="05000000000000000000" pitchFamily="2" charset="2"/>
              <a:buChar char="l"/>
              <a:defRPr sz="2000">
                <a:solidFill>
                  <a:schemeClr val="tx1"/>
                </a:solidFill>
                <a:latin typeface="微软雅黑" panose="020B0503020204020204" pitchFamily="34" charset="-122"/>
                <a:ea typeface="微软雅黑" panose="020B0503020204020204" pitchFamily="34" charset="-122"/>
              </a:defRPr>
            </a:lvl1pPr>
            <a:lvl2pPr>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2pPr>
            <a:lvl3pPr>
              <a:lnSpc>
                <a:spcPct val="130000"/>
              </a:lnSpc>
              <a:defRPr sz="1200">
                <a:solidFill>
                  <a:schemeClr val="tx1">
                    <a:lumMod val="65000"/>
                    <a:lumOff val="35000"/>
                  </a:schemeClr>
                </a:solidFill>
                <a:latin typeface="微软雅黑" panose="020B0503020204020204" pitchFamily="34" charset="-122"/>
                <a:ea typeface="微软雅黑" panose="020B0503020204020204" pitchFamily="34" charset="-122"/>
              </a:defRPr>
            </a:lvl3pPr>
            <a:lvl4pPr>
              <a:lnSpc>
                <a:spcPct val="130000"/>
              </a:lnSpc>
              <a:defRPr sz="1050">
                <a:solidFill>
                  <a:schemeClr val="tx1">
                    <a:lumMod val="65000"/>
                    <a:lumOff val="35000"/>
                  </a:schemeClr>
                </a:solidFill>
                <a:latin typeface="微软雅黑" panose="020B0503020204020204" pitchFamily="34" charset="-122"/>
                <a:ea typeface="微软雅黑" panose="020B0503020204020204" pitchFamily="34" charset="-122"/>
              </a:defRPr>
            </a:lvl4pPr>
            <a:lvl5pPr>
              <a:lnSpc>
                <a:spcPct val="130000"/>
              </a:lnSpc>
              <a:defRPr sz="900">
                <a:solidFill>
                  <a:schemeClr val="tx1">
                    <a:lumMod val="65000"/>
                    <a:lumOff val="35000"/>
                  </a:schemeClr>
                </a:solidFill>
                <a:latin typeface="微软雅黑" panose="020B0503020204020204" pitchFamily="34" charset="-122"/>
                <a:ea typeface="微软雅黑" panose="020B0503020204020204" pitchFamily="34" charset="-122"/>
              </a:defRPr>
            </a:lvl5pPr>
          </a:lstStyle>
          <a:p>
            <a:pPr lvl="0"/>
            <a:r>
              <a:rPr lang="zh-CN" altLang="en-US" dirty="0" smtClean="0"/>
              <a:t>标题</a:t>
            </a:r>
            <a:r>
              <a:rPr lang="en-US" altLang="zh-CN" dirty="0" smtClean="0"/>
              <a:t>1</a:t>
            </a:r>
            <a:endParaRPr lang="en-US" altLang="zh-CN" dirty="0" smtClean="0"/>
          </a:p>
          <a:p>
            <a:pPr lvl="0"/>
            <a:r>
              <a:rPr lang="zh-CN" altLang="en-US" dirty="0" smtClean="0"/>
              <a:t>标题</a:t>
            </a:r>
            <a:r>
              <a:rPr lang="en-US" altLang="zh-CN" dirty="0" smtClean="0"/>
              <a:t>2</a:t>
            </a:r>
            <a:endParaRPr lang="en-US" altLang="zh-CN" dirty="0" smtClean="0"/>
          </a:p>
          <a:p>
            <a:pPr lvl="0"/>
            <a:r>
              <a:rPr lang="en-US" altLang="zh-CN" dirty="0" smtClean="0"/>
              <a:t>……</a:t>
            </a:r>
            <a:endParaRPr lang="zh-CN" altLang="en-US" dirty="0" smtClean="0"/>
          </a:p>
        </p:txBody>
      </p:sp>
      <p:sp>
        <p:nvSpPr>
          <p:cNvPr id="18" name="五边形 17"/>
          <p:cNvSpPr/>
          <p:nvPr userDrawn="1"/>
        </p:nvSpPr>
        <p:spPr>
          <a:xfrm>
            <a:off x="0" y="260648"/>
            <a:ext cx="3722911" cy="504056"/>
          </a:xfrm>
          <a:prstGeom prst="homePlate">
            <a:avLst/>
          </a:prstGeom>
          <a:solidFill>
            <a:srgbClr val="CAC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userDrawn="1"/>
        </p:nvSpPr>
        <p:spPr>
          <a:xfrm>
            <a:off x="3565247" y="260648"/>
            <a:ext cx="504056" cy="504056"/>
          </a:xfrm>
          <a:prstGeom prst="chevron">
            <a:avLst/>
          </a:prstGeom>
          <a:solidFill>
            <a:srgbClr val="CAC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燕尾形 19"/>
          <p:cNvSpPr/>
          <p:nvPr userDrawn="1"/>
        </p:nvSpPr>
        <p:spPr>
          <a:xfrm>
            <a:off x="3866927" y="260648"/>
            <a:ext cx="504056" cy="504056"/>
          </a:xfrm>
          <a:prstGeom prst="chevron">
            <a:avLst/>
          </a:prstGeom>
          <a:solidFill>
            <a:srgbClr val="CAC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361198" y="2571016"/>
            <a:ext cx="1669832" cy="1669832"/>
          </a:xfrm>
          <a:prstGeom prst="ellipse">
            <a:avLst/>
          </a:prstGeom>
          <a:solidFill>
            <a:srgbClr val="00B0F0"/>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3"/>
          <p:cNvSpPr>
            <a:spLocks noGrp="1"/>
          </p:cNvSpPr>
          <p:nvPr>
            <p:ph type="body" sz="quarter" idx="11" hasCustomPrompt="1"/>
          </p:nvPr>
        </p:nvSpPr>
        <p:spPr>
          <a:xfrm>
            <a:off x="2066727" y="2669977"/>
            <a:ext cx="2160811" cy="1335087"/>
          </a:xfrm>
          <a:prstGeom prst="rect">
            <a:avLst/>
          </a:prstGeom>
        </p:spPr>
        <p:txBody>
          <a:bodyPr/>
          <a:lstStyle>
            <a:lvl1pPr marL="0" indent="0" algn="ctr">
              <a:buNone/>
              <a:defRPr sz="9600">
                <a:solidFill>
                  <a:schemeClr val="bg1"/>
                </a:solidFill>
                <a:latin typeface="Arial Black" panose="020B0A04020102020204" pitchFamily="34" charset="0"/>
              </a:defRPr>
            </a:lvl1pPr>
          </a:lstStyle>
          <a:p>
            <a:pPr lvl="0"/>
            <a:r>
              <a:rPr lang="en-US" altLang="zh-CN" dirty="0" smtClean="0"/>
              <a:t>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普通页">
    <p:spTree>
      <p:nvGrpSpPr>
        <p:cNvPr id="1" name=""/>
        <p:cNvGrpSpPr/>
        <p:nvPr/>
      </p:nvGrpSpPr>
      <p:grpSpPr>
        <a:xfrm>
          <a:off x="0" y="0"/>
          <a:ext cx="0" cy="0"/>
          <a:chOff x="0" y="0"/>
          <a:chExt cx="0" cy="0"/>
        </a:xfrm>
      </p:grpSpPr>
      <p:sp>
        <p:nvSpPr>
          <p:cNvPr id="7" name="标题 6"/>
          <p:cNvSpPr>
            <a:spLocks noGrp="1"/>
          </p:cNvSpPr>
          <p:nvPr>
            <p:ph type="title"/>
          </p:nvPr>
        </p:nvSpPr>
        <p:spPr>
          <a:xfrm>
            <a:off x="338535" y="476672"/>
            <a:ext cx="9435318" cy="461666"/>
          </a:xfrm>
          <a:prstGeom prst="chevron">
            <a:avLst/>
          </a:prstGeom>
          <a:solidFill>
            <a:srgbClr val="00B0F0"/>
          </a:solidFill>
        </p:spPr>
        <p:txBody>
          <a:bodyPr/>
          <a:lstStyle>
            <a:lvl1pPr algn="l">
              <a:defRPr sz="2400" b="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7" name="内容占位符 16"/>
          <p:cNvSpPr>
            <a:spLocks noGrp="1"/>
          </p:cNvSpPr>
          <p:nvPr>
            <p:ph sz="quarter" idx="10"/>
          </p:nvPr>
        </p:nvSpPr>
        <p:spPr>
          <a:xfrm>
            <a:off x="481013" y="1196753"/>
            <a:ext cx="11234737" cy="5112568"/>
          </a:xfrm>
          <a:prstGeom prst="rect">
            <a:avLst/>
          </a:prstGeom>
        </p:spPr>
        <p:txBody>
          <a:bodyPr/>
          <a:lstStyle>
            <a:lvl1pPr>
              <a:lnSpc>
                <a:spcPct val="130000"/>
              </a:lnSpc>
              <a:defRPr sz="1600">
                <a:solidFill>
                  <a:schemeClr val="tx1"/>
                </a:solidFill>
                <a:latin typeface="微软雅黑" panose="020B0503020204020204" pitchFamily="34" charset="-122"/>
                <a:ea typeface="微软雅黑" panose="020B0503020204020204" pitchFamily="34" charset="-122"/>
              </a:defRPr>
            </a:lvl1pPr>
            <a:lvl2pPr>
              <a:lnSpc>
                <a:spcPct val="130000"/>
              </a:lnSpc>
              <a:defRPr sz="1400">
                <a:solidFill>
                  <a:schemeClr val="tx1"/>
                </a:solidFill>
                <a:latin typeface="微软雅黑" panose="020B0503020204020204" pitchFamily="34" charset="-122"/>
                <a:ea typeface="微软雅黑" panose="020B0503020204020204" pitchFamily="34" charset="-122"/>
              </a:defRPr>
            </a:lvl2pPr>
            <a:lvl3pPr>
              <a:lnSpc>
                <a:spcPct val="130000"/>
              </a:lnSpc>
              <a:defRPr sz="1200">
                <a:solidFill>
                  <a:schemeClr val="tx1"/>
                </a:solidFill>
                <a:latin typeface="微软雅黑" panose="020B0503020204020204" pitchFamily="34" charset="-122"/>
                <a:ea typeface="微软雅黑" panose="020B0503020204020204" pitchFamily="34" charset="-122"/>
              </a:defRPr>
            </a:lvl3pPr>
            <a:lvl4pPr>
              <a:lnSpc>
                <a:spcPct val="130000"/>
              </a:lnSpc>
              <a:defRPr sz="1050">
                <a:solidFill>
                  <a:schemeClr val="tx1"/>
                </a:solidFill>
                <a:latin typeface="微软雅黑" panose="020B0503020204020204" pitchFamily="34" charset="-122"/>
                <a:ea typeface="微软雅黑" panose="020B0503020204020204" pitchFamily="34" charset="-122"/>
              </a:defRPr>
            </a:lvl4pPr>
            <a:lvl5pPr>
              <a:lnSpc>
                <a:spcPct val="130000"/>
              </a:lnSpc>
              <a:defRPr sz="900">
                <a:solidFill>
                  <a:schemeClr val="tx1"/>
                </a:solidFill>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83747" y="3087447"/>
            <a:ext cx="504056" cy="504056"/>
          </a:xfrm>
          <a:prstGeom prst="rect">
            <a:avLst/>
          </a:prstGeom>
        </p:spPr>
      </p:pic>
      <p:sp>
        <p:nvSpPr>
          <p:cNvPr id="5" name="矩形 4"/>
          <p:cNvSpPr/>
          <p:nvPr userDrawn="1"/>
        </p:nvSpPr>
        <p:spPr>
          <a:xfrm>
            <a:off x="0" y="6632517"/>
            <a:ext cx="12198350" cy="18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userDrawn="1"/>
        </p:nvSpPr>
        <p:spPr>
          <a:xfrm>
            <a:off x="4172375" y="3681383"/>
            <a:ext cx="3841676" cy="369332"/>
          </a:xfrm>
          <a:prstGeom prst="rect">
            <a:avLst/>
          </a:prstGeom>
          <a:noFill/>
        </p:spPr>
        <p:txBody>
          <a:bodyPr wrap="square" rtlCol="0">
            <a:spAutoFit/>
          </a:bodyPr>
          <a:lstStyle/>
          <a:p>
            <a:pPr algn="ctr"/>
            <a:r>
              <a:rPr lang="en-US" altLang="zh-CN" sz="1800" dirty="0" smtClean="0">
                <a:solidFill>
                  <a:schemeClr val="tx1">
                    <a:lumMod val="75000"/>
                    <a:lumOff val="25000"/>
                  </a:schemeClr>
                </a:solidFill>
                <a:effectLst/>
                <a:latin typeface="华文细黑" panose="02010600040101010101" pitchFamily="2" charset="-122"/>
                <a:ea typeface="华文细黑" panose="02010600040101010101" pitchFamily="2" charset="-122"/>
              </a:rPr>
              <a:t>www.</a:t>
            </a:r>
            <a:r>
              <a:rPr lang="en-US" altLang="zh-CN" sz="1800" dirty="0" smtClean="0">
                <a:solidFill>
                  <a:srgbClr val="00B0F0"/>
                </a:solidFill>
                <a:effectLst/>
                <a:latin typeface="华文细黑" panose="02010600040101010101" pitchFamily="2" charset="-122"/>
                <a:ea typeface="华文细黑" panose="02010600040101010101" pitchFamily="2" charset="-122"/>
              </a:rPr>
              <a:t>eastime</a:t>
            </a:r>
            <a:r>
              <a:rPr lang="en-US" altLang="zh-CN" sz="1800" dirty="0" smtClean="0">
                <a:solidFill>
                  <a:schemeClr val="tx1">
                    <a:lumMod val="75000"/>
                    <a:lumOff val="25000"/>
                  </a:schemeClr>
                </a:solidFill>
                <a:effectLst/>
                <a:latin typeface="华文细黑" panose="02010600040101010101" pitchFamily="2" charset="-122"/>
                <a:ea typeface="华文细黑" panose="02010600040101010101" pitchFamily="2" charset="-122"/>
              </a:rPr>
              <a:t>.com.cn</a:t>
            </a:r>
            <a:endParaRPr lang="zh-CN" altLang="en-US" sz="1800" dirty="0">
              <a:solidFill>
                <a:schemeClr val="tx1">
                  <a:lumMod val="75000"/>
                  <a:lumOff val="25000"/>
                </a:schemeClr>
              </a:solidFill>
              <a:effectLst/>
              <a:latin typeface="华文细黑" panose="02010600040101010101" pitchFamily="2" charset="-122"/>
              <a:ea typeface="华文细黑" panose="02010600040101010101" pitchFamily="2" charset="-122"/>
            </a:endParaRPr>
          </a:p>
        </p:txBody>
      </p:sp>
      <p:sp>
        <p:nvSpPr>
          <p:cNvPr id="7" name="TextBox 6"/>
          <p:cNvSpPr txBox="1"/>
          <p:nvPr userDrawn="1"/>
        </p:nvSpPr>
        <p:spPr>
          <a:xfrm>
            <a:off x="5523111" y="3087448"/>
            <a:ext cx="1656184" cy="504056"/>
          </a:xfrm>
          <a:prstGeom prst="rect">
            <a:avLst/>
          </a:prstGeom>
        </p:spPr>
        <p:txBody>
          <a:bodyPr/>
          <a:lstStyle>
            <a:lvl1pPr indent="0" algn="ctr">
              <a:spcBef>
                <a:spcPct val="20000"/>
              </a:spcBef>
              <a:buFont typeface="Arial" panose="020B0604020202020204" pitchFamily="34" charset="0"/>
              <a:buNone/>
              <a:defRPr sz="3200" b="1">
                <a:solidFill>
                  <a:srgbClr val="00B0F0"/>
                </a:solidFill>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lgn="l"/>
            <a:r>
              <a:rPr lang="en-US" altLang="zh-CN" dirty="0" smtClean="0"/>
              <a:t>Thanks</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637" y="6356350"/>
            <a:ext cx="2744629" cy="365125"/>
          </a:xfrm>
        </p:spPr>
        <p:txBody>
          <a:bodyPr/>
          <a:lstStyle/>
          <a:p>
            <a:fld id="{9DAF1FA2-378D-463B-94C3-E8BDBAC9B7DC}" type="datetimeFigureOut">
              <a:rPr lang="zh-CN" altLang="en-US" smtClean="0"/>
            </a:fld>
            <a:endParaRPr lang="zh-CN" altLang="en-US"/>
          </a:p>
        </p:txBody>
      </p:sp>
      <p:sp>
        <p:nvSpPr>
          <p:cNvPr id="3" name="Footer Placeholder 2"/>
          <p:cNvSpPr>
            <a:spLocks noGrp="1"/>
          </p:cNvSpPr>
          <p:nvPr>
            <p:ph type="ftr" sz="quarter" idx="11"/>
          </p:nvPr>
        </p:nvSpPr>
        <p:spPr>
          <a:xfrm>
            <a:off x="4040703" y="6356350"/>
            <a:ext cx="4116943" cy="365125"/>
          </a:xfrm>
        </p:spPr>
        <p:txBody>
          <a:bodyPr/>
          <a:lstStyle/>
          <a:p>
            <a:endParaRPr lang="zh-CN" altLang="en-US"/>
          </a:p>
        </p:txBody>
      </p:sp>
      <p:sp>
        <p:nvSpPr>
          <p:cNvPr id="4" name="Slide Number Placeholder 3"/>
          <p:cNvSpPr>
            <a:spLocks noGrp="1"/>
          </p:cNvSpPr>
          <p:nvPr>
            <p:ph type="sldNum" sz="quarter" idx="12"/>
          </p:nvPr>
        </p:nvSpPr>
        <p:spPr>
          <a:xfrm>
            <a:off x="8615085" y="6356350"/>
            <a:ext cx="2744629" cy="365125"/>
          </a:xfrm>
        </p:spPr>
        <p:txBody>
          <a:bodyPr/>
          <a:lstStyle/>
          <a:p>
            <a:fld id="{45801691-76F4-4D4E-AF66-DF9ED8956CF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直接连接符 7"/>
          <p:cNvCxnSpPr>
            <a:stCxn id="10" idx="3"/>
          </p:cNvCxnSpPr>
          <p:nvPr userDrawn="1"/>
        </p:nvCxnSpPr>
        <p:spPr>
          <a:xfrm>
            <a:off x="6284135" y="6744858"/>
            <a:ext cx="5914215"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0" idx="1"/>
          </p:cNvCxnSpPr>
          <p:nvPr userDrawn="1"/>
        </p:nvCxnSpPr>
        <p:spPr>
          <a:xfrm>
            <a:off x="0" y="6744858"/>
            <a:ext cx="5891859"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15"/>
          <p:cNvSpPr txBox="1"/>
          <p:nvPr userDrawn="1"/>
        </p:nvSpPr>
        <p:spPr>
          <a:xfrm>
            <a:off x="5891859" y="6621747"/>
            <a:ext cx="392276" cy="246221"/>
          </a:xfrm>
          <a:prstGeom prst="rect">
            <a:avLst/>
          </a:prstGeom>
          <a:noFill/>
        </p:spPr>
        <p:txBody>
          <a:bodyPr wrap="square" rtlCol="0">
            <a:spAutoFit/>
          </a:bodyPr>
          <a:lstStyle/>
          <a:p>
            <a:pPr algn="ctr"/>
            <a:fld id="{2EEF1883-7A0E-4F66-9932-E581691AD397}" type="slidenum">
              <a:rPr lang="zh-CN" altLang="en-US" sz="1000" smtClean="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000" dirty="0" smtClean="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000" b="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TextBox 2"/>
          <p:cNvSpPr txBox="1"/>
          <p:nvPr userDrawn="1"/>
        </p:nvSpPr>
        <p:spPr>
          <a:xfrm>
            <a:off x="10779695" y="6522443"/>
            <a:ext cx="1440160" cy="246221"/>
          </a:xfrm>
          <a:prstGeom prst="rect">
            <a:avLst/>
          </a:prstGeom>
          <a:noFill/>
        </p:spPr>
        <p:txBody>
          <a:bodyPr wrap="square" rtlCol="0">
            <a:spAutoFit/>
          </a:bodyPr>
          <a:lstStyle/>
          <a:p>
            <a:pPr algn="ctr"/>
            <a:r>
              <a:rPr lang="en-US" altLang="zh-CN" sz="1000" dirty="0" smtClean="0">
                <a:solidFill>
                  <a:schemeClr val="tx1">
                    <a:lumMod val="65000"/>
                    <a:lumOff val="35000"/>
                  </a:schemeClr>
                </a:solidFill>
              </a:rPr>
              <a:t>www.eastime.com.cn</a:t>
            </a:r>
            <a:endParaRPr lang="zh-CN" altLang="en-US" sz="1000" dirty="0">
              <a:solidFill>
                <a:schemeClr val="tx1">
                  <a:lumMod val="65000"/>
                  <a:lumOff val="3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7" Type="http://schemas.openxmlformats.org/officeDocument/2006/relationships/notesSlide" Target="../notesSlides/notesSlide6.xml"/><Relationship Id="rId26" Type="http://schemas.openxmlformats.org/officeDocument/2006/relationships/slideLayout" Target="../slideLayouts/slideLayout4.xml"/><Relationship Id="rId25" Type="http://schemas.openxmlformats.org/officeDocument/2006/relationships/image" Target="../media/image7.png"/><Relationship Id="rId24" Type="http://schemas.openxmlformats.org/officeDocument/2006/relationships/tags" Target="../tags/tag29.xml"/><Relationship Id="rId23" Type="http://schemas.openxmlformats.org/officeDocument/2006/relationships/tags" Target="../tags/tag28.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tags" Target="../tags/tag7.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9" Type="http://schemas.openxmlformats.org/officeDocument/2006/relationships/slideLayout" Target="../slideLayouts/slideLayout4.xml"/><Relationship Id="rId38" Type="http://schemas.openxmlformats.org/officeDocument/2006/relationships/tags" Target="../tags/tag58.xml"/><Relationship Id="rId37" Type="http://schemas.openxmlformats.org/officeDocument/2006/relationships/tags" Target="../tags/tag57.xml"/><Relationship Id="rId36" Type="http://schemas.openxmlformats.org/officeDocument/2006/relationships/tags" Target="../tags/tag56.xml"/><Relationship Id="rId35" Type="http://schemas.openxmlformats.org/officeDocument/2006/relationships/tags" Target="../tags/tag55.xml"/><Relationship Id="rId34" Type="http://schemas.openxmlformats.org/officeDocument/2006/relationships/tags" Target="../tags/tag54.xml"/><Relationship Id="rId33" Type="http://schemas.openxmlformats.org/officeDocument/2006/relationships/tags" Target="../tags/tag53.xml"/><Relationship Id="rId32" Type="http://schemas.openxmlformats.org/officeDocument/2006/relationships/tags" Target="../tags/tag52.xml"/><Relationship Id="rId31" Type="http://schemas.openxmlformats.org/officeDocument/2006/relationships/tags" Target="../tags/tag51.xml"/><Relationship Id="rId30" Type="http://schemas.openxmlformats.org/officeDocument/2006/relationships/tags" Target="../tags/tag50.xml"/><Relationship Id="rId3" Type="http://schemas.openxmlformats.org/officeDocument/2006/relationships/tags" Target="../tags/tag31.xml"/><Relationship Id="rId29" Type="http://schemas.openxmlformats.org/officeDocument/2006/relationships/tags" Target="../tags/tag49.xml"/><Relationship Id="rId28" Type="http://schemas.openxmlformats.org/officeDocument/2006/relationships/tags" Target="../tags/tag48.xml"/><Relationship Id="rId27" Type="http://schemas.openxmlformats.org/officeDocument/2006/relationships/tags" Target="../tags/tag47.xml"/><Relationship Id="rId26" Type="http://schemas.openxmlformats.org/officeDocument/2006/relationships/tags" Target="../tags/tag46.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30.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jpeg"/><Relationship Id="rId10" Type="http://schemas.openxmlformats.org/officeDocument/2006/relationships/image" Target="../media/image11.jpe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3" Type="http://schemas.openxmlformats.org/officeDocument/2006/relationships/slideLayout" Target="../slideLayouts/slideLayout4.xml"/><Relationship Id="rId32" Type="http://schemas.openxmlformats.org/officeDocument/2006/relationships/tags" Target="../tags/tag81.xml"/><Relationship Id="rId31" Type="http://schemas.openxmlformats.org/officeDocument/2006/relationships/tags" Target="../tags/tag80.xml"/><Relationship Id="rId30" Type="http://schemas.openxmlformats.org/officeDocument/2006/relationships/tags" Target="../tags/tag79.xml"/><Relationship Id="rId3" Type="http://schemas.openxmlformats.org/officeDocument/2006/relationships/image" Target="../media/image19.png"/><Relationship Id="rId29" Type="http://schemas.openxmlformats.org/officeDocument/2006/relationships/tags" Target="../tags/tag78.xml"/><Relationship Id="rId28" Type="http://schemas.openxmlformats.org/officeDocument/2006/relationships/tags" Target="../tags/tag77.xml"/><Relationship Id="rId27" Type="http://schemas.openxmlformats.org/officeDocument/2006/relationships/tags" Target="../tags/tag76.xml"/><Relationship Id="rId26" Type="http://schemas.openxmlformats.org/officeDocument/2006/relationships/tags" Target="../tags/tag75.xml"/><Relationship Id="rId25" Type="http://schemas.openxmlformats.org/officeDocument/2006/relationships/tags" Target="../tags/tag74.xml"/><Relationship Id="rId24" Type="http://schemas.openxmlformats.org/officeDocument/2006/relationships/tags" Target="../tags/tag73.xml"/><Relationship Id="rId23" Type="http://schemas.openxmlformats.org/officeDocument/2006/relationships/tags" Target="../tags/tag72.xml"/><Relationship Id="rId22" Type="http://schemas.openxmlformats.org/officeDocument/2006/relationships/tags" Target="../tags/tag71.xml"/><Relationship Id="rId21" Type="http://schemas.openxmlformats.org/officeDocument/2006/relationships/tags" Target="../tags/tag70.xml"/><Relationship Id="rId20" Type="http://schemas.openxmlformats.org/officeDocument/2006/relationships/tags" Target="../tags/tag69.xml"/><Relationship Id="rId2" Type="http://schemas.openxmlformats.org/officeDocument/2006/relationships/image" Target="../media/image18.png"/><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6" Type="http://schemas.openxmlformats.org/officeDocument/2006/relationships/notesSlide" Target="../notesSlides/notesSlide7.xml"/><Relationship Id="rId25" Type="http://schemas.openxmlformats.org/officeDocument/2006/relationships/slideLayout" Target="../slideLayouts/slideLayout4.xml"/><Relationship Id="rId24" Type="http://schemas.openxmlformats.org/officeDocument/2006/relationships/tags" Target="../tags/tag104.xml"/><Relationship Id="rId23" Type="http://schemas.openxmlformats.org/officeDocument/2006/relationships/tags" Target="../tags/tag103.xml"/><Relationship Id="rId22" Type="http://schemas.openxmlformats.org/officeDocument/2006/relationships/tags" Target="../tags/tag102.xml"/><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tags" Target="../tags/tag82.xml"/><Relationship Id="rId19" Type="http://schemas.openxmlformats.org/officeDocument/2006/relationships/tags" Target="../tags/tag99.xml"/><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6" Type="http://schemas.openxmlformats.org/officeDocument/2006/relationships/notesSlide" Target="../notesSlides/notesSlide8.xml"/><Relationship Id="rId25" Type="http://schemas.openxmlformats.org/officeDocument/2006/relationships/slideLayout" Target="../slideLayouts/slideLayout4.xml"/><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tags" Target="../tags/tag105.xml"/><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image" Target="../media/image30.png"/><Relationship Id="rId3" Type="http://schemas.microsoft.com/office/2007/relationships/hdphoto" Target="../media/hdphoto1.wdp"/><Relationship Id="rId29" Type="http://schemas.openxmlformats.org/officeDocument/2006/relationships/notesSlide" Target="../notesSlides/notesSlide9.xml"/><Relationship Id="rId28" Type="http://schemas.openxmlformats.org/officeDocument/2006/relationships/slideLayout" Target="../slideLayouts/slideLayout4.xml"/><Relationship Id="rId27" Type="http://schemas.openxmlformats.org/officeDocument/2006/relationships/tags" Target="../tags/tag150.xml"/><Relationship Id="rId26" Type="http://schemas.openxmlformats.org/officeDocument/2006/relationships/tags" Target="../tags/tag149.xml"/><Relationship Id="rId25" Type="http://schemas.openxmlformats.org/officeDocument/2006/relationships/tags" Target="../tags/tag148.xml"/><Relationship Id="rId24" Type="http://schemas.openxmlformats.org/officeDocument/2006/relationships/tags" Target="../tags/tag147.xml"/><Relationship Id="rId23" Type="http://schemas.openxmlformats.org/officeDocument/2006/relationships/tags" Target="../tags/tag146.xml"/><Relationship Id="rId22" Type="http://schemas.openxmlformats.org/officeDocument/2006/relationships/tags" Target="../tags/tag145.xml"/><Relationship Id="rId21" Type="http://schemas.openxmlformats.org/officeDocument/2006/relationships/tags" Target="../tags/tag144.xml"/><Relationship Id="rId20" Type="http://schemas.openxmlformats.org/officeDocument/2006/relationships/tags" Target="../tags/tag143.xml"/><Relationship Id="rId2" Type="http://schemas.openxmlformats.org/officeDocument/2006/relationships/image" Target="../media/image29.png"/><Relationship Id="rId19" Type="http://schemas.openxmlformats.org/officeDocument/2006/relationships/tags" Target="../tags/tag142.xml"/><Relationship Id="rId18" Type="http://schemas.openxmlformats.org/officeDocument/2006/relationships/tags" Target="../tags/tag14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6" Type="http://schemas.openxmlformats.org/officeDocument/2006/relationships/notesSlide" Target="../notesSlides/notesSlide10.xml"/><Relationship Id="rId25" Type="http://schemas.openxmlformats.org/officeDocument/2006/relationships/slideLayout" Target="../slideLayouts/slideLayout4.xml"/><Relationship Id="rId24" Type="http://schemas.openxmlformats.org/officeDocument/2006/relationships/image" Target="../media/image31.png"/><Relationship Id="rId23" Type="http://schemas.openxmlformats.org/officeDocument/2006/relationships/tags" Target="../tags/tag173.xml"/><Relationship Id="rId22" Type="http://schemas.openxmlformats.org/officeDocument/2006/relationships/tags" Target="../tags/tag172.xml"/><Relationship Id="rId21" Type="http://schemas.openxmlformats.org/officeDocument/2006/relationships/tags" Target="../tags/tag171.xml"/><Relationship Id="rId20" Type="http://schemas.openxmlformats.org/officeDocument/2006/relationships/tags" Target="../tags/tag170.xml"/><Relationship Id="rId2" Type="http://schemas.openxmlformats.org/officeDocument/2006/relationships/tags" Target="../tags/tag152.xml"/><Relationship Id="rId19" Type="http://schemas.openxmlformats.org/officeDocument/2006/relationships/tags" Target="../tags/tag169.xml"/><Relationship Id="rId18" Type="http://schemas.openxmlformats.org/officeDocument/2006/relationships/tags" Target="../tags/tag168.xml"/><Relationship Id="rId17" Type="http://schemas.openxmlformats.org/officeDocument/2006/relationships/tags" Target="../tags/tag167.xml"/><Relationship Id="rId16" Type="http://schemas.openxmlformats.org/officeDocument/2006/relationships/tags" Target="../tags/tag166.xml"/><Relationship Id="rId15" Type="http://schemas.openxmlformats.org/officeDocument/2006/relationships/tags" Target="../tags/tag165.xml"/><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tags" Target="../tags/tag151.xml"/></Relationships>
</file>

<file path=ppt/slides/_rels/slide17.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6" Type="http://schemas.openxmlformats.org/officeDocument/2006/relationships/notesSlide" Target="../notesSlides/notesSlide11.xml"/><Relationship Id="rId25" Type="http://schemas.openxmlformats.org/officeDocument/2006/relationships/slideLayout" Target="../slideLayouts/slideLayout4.xml"/><Relationship Id="rId24" Type="http://schemas.openxmlformats.org/officeDocument/2006/relationships/tags" Target="../tags/tag196.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tags" Target="../tags/tag174.xml"/><Relationship Id="rId19" Type="http://schemas.openxmlformats.org/officeDocument/2006/relationships/tags" Target="../tags/tag191.xml"/><Relationship Id="rId18" Type="http://schemas.openxmlformats.org/officeDocument/2006/relationships/tags" Target="../tags/tag190.xml"/><Relationship Id="rId17" Type="http://schemas.openxmlformats.org/officeDocument/2006/relationships/tags" Target="../tags/tag189.xml"/><Relationship Id="rId16" Type="http://schemas.openxmlformats.org/officeDocument/2006/relationships/tags" Target="../tags/tag188.xml"/><Relationship Id="rId15" Type="http://schemas.openxmlformats.org/officeDocument/2006/relationships/tags" Target="../tags/tag187.xml"/><Relationship Id="rId14" Type="http://schemas.openxmlformats.org/officeDocument/2006/relationships/tags" Target="../tags/tag186.xml"/><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image" Target="../media/image36.png"/><Relationship Id="rId30" Type="http://schemas.openxmlformats.org/officeDocument/2006/relationships/notesSlide" Target="../notesSlides/notesSlide12.xml"/><Relationship Id="rId3" Type="http://schemas.openxmlformats.org/officeDocument/2006/relationships/image" Target="../media/image35.png"/><Relationship Id="rId29" Type="http://schemas.openxmlformats.org/officeDocument/2006/relationships/slideLayout" Target="../slideLayouts/slideLayout4.xml"/><Relationship Id="rId28" Type="http://schemas.openxmlformats.org/officeDocument/2006/relationships/tags" Target="../tags/tag220.xml"/><Relationship Id="rId27" Type="http://schemas.openxmlformats.org/officeDocument/2006/relationships/tags" Target="../tags/tag219.xml"/><Relationship Id="rId26" Type="http://schemas.openxmlformats.org/officeDocument/2006/relationships/tags" Target="../tags/tag218.xml"/><Relationship Id="rId25" Type="http://schemas.openxmlformats.org/officeDocument/2006/relationships/tags" Target="../tags/tag217.xml"/><Relationship Id="rId24" Type="http://schemas.openxmlformats.org/officeDocument/2006/relationships/tags" Target="../tags/tag216.xml"/><Relationship Id="rId23" Type="http://schemas.openxmlformats.org/officeDocument/2006/relationships/tags" Target="../tags/tag215.xml"/><Relationship Id="rId22" Type="http://schemas.openxmlformats.org/officeDocument/2006/relationships/tags" Target="../tags/tag214.xml"/><Relationship Id="rId21" Type="http://schemas.openxmlformats.org/officeDocument/2006/relationships/tags" Target="../tags/tag213.xml"/><Relationship Id="rId20" Type="http://schemas.openxmlformats.org/officeDocument/2006/relationships/tags" Target="../tags/tag212.xml"/><Relationship Id="rId2" Type="http://schemas.openxmlformats.org/officeDocument/2006/relationships/image" Target="../media/image34.png"/><Relationship Id="rId19" Type="http://schemas.openxmlformats.org/officeDocument/2006/relationships/tags" Target="../tags/tag211.xml"/><Relationship Id="rId18" Type="http://schemas.openxmlformats.org/officeDocument/2006/relationships/tags" Target="../tags/tag210.xml"/><Relationship Id="rId17" Type="http://schemas.openxmlformats.org/officeDocument/2006/relationships/tags" Target="../tags/tag209.xml"/><Relationship Id="rId16" Type="http://schemas.openxmlformats.org/officeDocument/2006/relationships/tags" Target="../tags/tag208.xml"/><Relationship Id="rId15" Type="http://schemas.openxmlformats.org/officeDocument/2006/relationships/tags" Target="../tags/tag207.xml"/><Relationship Id="rId14" Type="http://schemas.openxmlformats.org/officeDocument/2006/relationships/tags" Target="../tags/tag206.xml"/><Relationship Id="rId13" Type="http://schemas.openxmlformats.org/officeDocument/2006/relationships/tags" Target="../tags/tag205.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6" Type="http://schemas.openxmlformats.org/officeDocument/2006/relationships/notesSlide" Target="../notesSlides/notesSlide13.xml"/><Relationship Id="rId25" Type="http://schemas.openxmlformats.org/officeDocument/2006/relationships/slideLayout" Target="../slideLayouts/slideLayout4.xml"/><Relationship Id="rId24" Type="http://schemas.openxmlformats.org/officeDocument/2006/relationships/tags" Target="../tags/tag243.xml"/><Relationship Id="rId23" Type="http://schemas.openxmlformats.org/officeDocument/2006/relationships/tags" Target="../tags/tag242.xml"/><Relationship Id="rId22" Type="http://schemas.openxmlformats.org/officeDocument/2006/relationships/tags" Target="../tags/tag241.xml"/><Relationship Id="rId21" Type="http://schemas.openxmlformats.org/officeDocument/2006/relationships/tags" Target="../tags/tag240.xml"/><Relationship Id="rId20" Type="http://schemas.openxmlformats.org/officeDocument/2006/relationships/tags" Target="../tags/tag239.xml"/><Relationship Id="rId2" Type="http://schemas.openxmlformats.org/officeDocument/2006/relationships/tags" Target="../tags/tag221.xml"/><Relationship Id="rId19" Type="http://schemas.openxmlformats.org/officeDocument/2006/relationships/tags" Target="../tags/tag238.xml"/><Relationship Id="rId18" Type="http://schemas.openxmlformats.org/officeDocument/2006/relationships/tags" Target="../tags/tag237.xml"/><Relationship Id="rId17" Type="http://schemas.openxmlformats.org/officeDocument/2006/relationships/tags" Target="../tags/tag236.xml"/><Relationship Id="rId16" Type="http://schemas.openxmlformats.org/officeDocument/2006/relationships/tags" Target="../tags/tag235.xml"/><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0" Type="http://schemas.openxmlformats.org/officeDocument/2006/relationships/notesSlide" Target="../notesSlides/notesSlide14.xml"/><Relationship Id="rId3" Type="http://schemas.openxmlformats.org/officeDocument/2006/relationships/tags" Target="../tags/tag246.xml"/><Relationship Id="rId29" Type="http://schemas.openxmlformats.org/officeDocument/2006/relationships/slideLayout" Target="../slideLayouts/slideLayout4.xml"/><Relationship Id="rId28" Type="http://schemas.openxmlformats.org/officeDocument/2006/relationships/image" Target="../media/image40.png"/><Relationship Id="rId27" Type="http://schemas.openxmlformats.org/officeDocument/2006/relationships/image" Target="../media/image39.png"/><Relationship Id="rId26" Type="http://schemas.openxmlformats.org/officeDocument/2006/relationships/image" Target="../media/image38.png"/><Relationship Id="rId25" Type="http://schemas.openxmlformats.org/officeDocument/2006/relationships/image" Target="../media/image35.png"/><Relationship Id="rId24" Type="http://schemas.openxmlformats.org/officeDocument/2006/relationships/image" Target="../media/image33.png"/><Relationship Id="rId23" Type="http://schemas.openxmlformats.org/officeDocument/2006/relationships/tags" Target="../tags/tag266.xml"/><Relationship Id="rId22" Type="http://schemas.openxmlformats.org/officeDocument/2006/relationships/tags" Target="../tags/tag265.xml"/><Relationship Id="rId21" Type="http://schemas.openxmlformats.org/officeDocument/2006/relationships/tags" Target="../tags/tag264.xml"/><Relationship Id="rId20" Type="http://schemas.openxmlformats.org/officeDocument/2006/relationships/tags" Target="../tags/tag263.xml"/><Relationship Id="rId2" Type="http://schemas.openxmlformats.org/officeDocument/2006/relationships/tags" Target="../tags/tag245.xml"/><Relationship Id="rId19" Type="http://schemas.openxmlformats.org/officeDocument/2006/relationships/tags" Target="../tags/tag262.xml"/><Relationship Id="rId18" Type="http://schemas.openxmlformats.org/officeDocument/2006/relationships/tags" Target="../tags/tag261.xml"/><Relationship Id="rId17" Type="http://schemas.openxmlformats.org/officeDocument/2006/relationships/tags" Target="../tags/tag260.xml"/><Relationship Id="rId16" Type="http://schemas.openxmlformats.org/officeDocument/2006/relationships/tags" Target="../tags/tag259.xml"/><Relationship Id="rId15" Type="http://schemas.openxmlformats.org/officeDocument/2006/relationships/tags" Target="../tags/tag258.xml"/><Relationship Id="rId14" Type="http://schemas.openxmlformats.org/officeDocument/2006/relationships/tags" Target="../tags/tag257.xml"/><Relationship Id="rId13" Type="http://schemas.openxmlformats.org/officeDocument/2006/relationships/tags" Target="../tags/tag256.xml"/><Relationship Id="rId12" Type="http://schemas.openxmlformats.org/officeDocument/2006/relationships/tags" Target="../tags/tag255.xml"/><Relationship Id="rId11" Type="http://schemas.openxmlformats.org/officeDocument/2006/relationships/tags" Target="../tags/tag254.xml"/><Relationship Id="rId10" Type="http://schemas.openxmlformats.org/officeDocument/2006/relationships/tags" Target="../tags/tag253.xml"/><Relationship Id="rId1" Type="http://schemas.openxmlformats.org/officeDocument/2006/relationships/tags" Target="../tags/tag244.xml"/></Relationships>
</file>

<file path=ppt/slides/_rels/slide21.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5" Type="http://schemas.openxmlformats.org/officeDocument/2006/relationships/slideLayout" Target="../slideLayouts/slideLayout4.xml"/><Relationship Id="rId24" Type="http://schemas.openxmlformats.org/officeDocument/2006/relationships/tags" Target="../tags/tag289.xml"/><Relationship Id="rId23" Type="http://schemas.openxmlformats.org/officeDocument/2006/relationships/tags" Target="../tags/tag288.xml"/><Relationship Id="rId22" Type="http://schemas.openxmlformats.org/officeDocument/2006/relationships/tags" Target="../tags/tag287.xml"/><Relationship Id="rId21" Type="http://schemas.openxmlformats.org/officeDocument/2006/relationships/tags" Target="../tags/tag286.xml"/><Relationship Id="rId20" Type="http://schemas.openxmlformats.org/officeDocument/2006/relationships/tags" Target="../tags/tag285.xml"/><Relationship Id="rId2" Type="http://schemas.openxmlformats.org/officeDocument/2006/relationships/tags" Target="../tags/tag267.xml"/><Relationship Id="rId19" Type="http://schemas.openxmlformats.org/officeDocument/2006/relationships/tags" Target="../tags/tag284.xml"/><Relationship Id="rId18" Type="http://schemas.openxmlformats.org/officeDocument/2006/relationships/tags" Target="../tags/tag283.xml"/><Relationship Id="rId17" Type="http://schemas.openxmlformats.org/officeDocument/2006/relationships/tags" Target="../tags/tag282.xml"/><Relationship Id="rId16" Type="http://schemas.openxmlformats.org/officeDocument/2006/relationships/tags" Target="../tags/tag281.xml"/><Relationship Id="rId15" Type="http://schemas.openxmlformats.org/officeDocument/2006/relationships/tags" Target="../tags/tag280.xml"/><Relationship Id="rId14" Type="http://schemas.openxmlformats.org/officeDocument/2006/relationships/tags" Target="../tags/tag279.xml"/><Relationship Id="rId13" Type="http://schemas.openxmlformats.org/officeDocument/2006/relationships/tags" Target="../tags/tag278.xml"/><Relationship Id="rId12" Type="http://schemas.openxmlformats.org/officeDocument/2006/relationships/tags" Target="../tags/tag277.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image" Target="../media/image8.png"/><Relationship Id="rId4" Type="http://schemas.openxmlformats.org/officeDocument/2006/relationships/image" Target="../media/image13.png"/><Relationship Id="rId3" Type="http://schemas.openxmlformats.org/officeDocument/2006/relationships/image" Target="../media/image45.png"/><Relationship Id="rId22" Type="http://schemas.openxmlformats.org/officeDocument/2006/relationships/notesSlide" Target="../notesSlides/notesSlide15.xml"/><Relationship Id="rId21" Type="http://schemas.openxmlformats.org/officeDocument/2006/relationships/slideLayout" Target="../slideLayouts/slideLayout4.xml"/><Relationship Id="rId20" Type="http://schemas.openxmlformats.org/officeDocument/2006/relationships/image" Target="../media/image50.png"/><Relationship Id="rId2" Type="http://schemas.openxmlformats.org/officeDocument/2006/relationships/tags" Target="../tags/tag291.xml"/><Relationship Id="rId19" Type="http://schemas.openxmlformats.org/officeDocument/2006/relationships/image" Target="../media/image49.png"/><Relationship Id="rId18" Type="http://schemas.openxmlformats.org/officeDocument/2006/relationships/image" Target="../media/image30.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48.png"/><Relationship Id="rId14" Type="http://schemas.openxmlformats.org/officeDocument/2006/relationships/image" Target="../media/image47.jpeg"/><Relationship Id="rId13" Type="http://schemas.openxmlformats.org/officeDocument/2006/relationships/image" Target="../media/image46.jpeg"/><Relationship Id="rId12" Type="http://schemas.openxmlformats.org/officeDocument/2006/relationships/image" Target="../media/image10.png"/><Relationship Id="rId11" Type="http://schemas.openxmlformats.org/officeDocument/2006/relationships/image" Target="../media/image9.png"/><Relationship Id="rId10" Type="http://schemas.openxmlformats.org/officeDocument/2006/relationships/tags" Target="../tags/tag296.xml"/><Relationship Id="rId1" Type="http://schemas.openxmlformats.org/officeDocument/2006/relationships/tags" Target="../tags/tag29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tags" Target="../tags/tag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3" Type="http://schemas.openxmlformats.org/officeDocument/2006/relationships/notesSlide" Target="../notesSlides/notesSlide4.xml"/><Relationship Id="rId12" Type="http://schemas.openxmlformats.org/officeDocument/2006/relationships/slideLayout" Target="../slideLayouts/slideLayout4.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472358" y="3443094"/>
            <a:ext cx="7505853" cy="578495"/>
          </a:xfrm>
        </p:spPr>
        <p:txBody>
          <a:bodyPr/>
          <a:lstStyle/>
          <a:p>
            <a:r>
              <a:rPr lang="zh-CN" sz="4400" dirty="0" smtClean="0">
                <a:latin typeface="+mj-ea"/>
              </a:rPr>
              <a:t>东本智能售服解决方案</a:t>
            </a:r>
            <a:endParaRPr lang="zh-CN" sz="44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80" y="476672"/>
            <a:ext cx="9435318" cy="461666"/>
          </a:xfrm>
        </p:spPr>
        <p:txBody>
          <a:bodyPr/>
          <a:lstStyle/>
          <a:p>
            <a:r>
              <a:rPr lang="zh-CN" altLang="en-US" dirty="0" smtClean="0"/>
              <a:t>车主</a:t>
            </a:r>
            <a:r>
              <a:rPr lang="en-US" altLang="zh-CN" dirty="0" smtClean="0"/>
              <a:t>APP</a:t>
            </a:r>
            <a:endParaRPr lang="en-US" altLang="zh-CN" dirty="0" smtClean="0"/>
          </a:p>
        </p:txBody>
      </p:sp>
      <p:sp>
        <p:nvSpPr>
          <p:cNvPr id="460" name="文本框 459"/>
          <p:cNvSpPr txBox="1"/>
          <p:nvPr/>
        </p:nvSpPr>
        <p:spPr>
          <a:xfrm>
            <a:off x="1738630" y="1123633"/>
            <a:ext cx="9265920" cy="737235"/>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zh-CN" altLang="en-US" sz="1400" b="1" dirty="0" smtClean="0"/>
              <a:t>车主</a:t>
            </a:r>
            <a:r>
              <a:rPr lang="en-US" altLang="zh-CN" sz="1400" b="1" dirty="0" smtClean="0"/>
              <a:t>APP</a:t>
            </a:r>
            <a:r>
              <a:rPr lang="zh-CN" altLang="en-US" sz="1400" dirty="0" smtClean="0"/>
              <a:t>是车主各种需求实现的窗口和平台，实现跨渠道体验的一致性，打破传统流程，更方便，更灵活服务于车主。</a:t>
            </a:r>
            <a:endParaRPr lang="zh-CN" altLang="en-US" sz="1400" dirty="0"/>
          </a:p>
        </p:txBody>
      </p:sp>
      <p:grpSp>
        <p:nvGrpSpPr>
          <p:cNvPr id="8" name="组合 7"/>
          <p:cNvGrpSpPr/>
          <p:nvPr/>
        </p:nvGrpSpPr>
        <p:grpSpPr>
          <a:xfrm>
            <a:off x="1738753" y="1983486"/>
            <a:ext cx="7385167" cy="4036060"/>
            <a:chOff x="757" y="2789"/>
            <a:chExt cx="11630" cy="6356"/>
          </a:xfrm>
        </p:grpSpPr>
        <p:grpSp>
          <p:nvGrpSpPr>
            <p:cNvPr id="3" name="组合 2"/>
            <p:cNvGrpSpPr/>
            <p:nvPr/>
          </p:nvGrpSpPr>
          <p:grpSpPr>
            <a:xfrm>
              <a:off x="757" y="2789"/>
              <a:ext cx="11630" cy="6356"/>
              <a:chOff x="435683" y="1703451"/>
              <a:chExt cx="7385167" cy="4036060"/>
            </a:xfrm>
          </p:grpSpPr>
          <p:pic>
            <p:nvPicPr>
              <p:cNvPr id="373" name="图片 37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5683" y="2438146"/>
                <a:ext cx="1635760" cy="3301365"/>
              </a:xfrm>
              <a:prstGeom prst="rect">
                <a:avLst/>
              </a:prstGeom>
            </p:spPr>
          </p:pic>
          <p:grpSp>
            <p:nvGrpSpPr>
              <p:cNvPr id="375" name="组合 374"/>
              <p:cNvGrpSpPr/>
              <p:nvPr/>
            </p:nvGrpSpPr>
            <p:grpSpPr>
              <a:xfrm>
                <a:off x="554559" y="1703451"/>
                <a:ext cx="7266291" cy="4035425"/>
                <a:chOff x="-28175" y="1551311"/>
                <a:chExt cx="7743976" cy="4580002"/>
              </a:xfrm>
            </p:grpSpPr>
            <p:sp>
              <p:nvSpPr>
                <p:cNvPr id="376" name="矩形 375"/>
                <p:cNvSpPr/>
                <p:nvPr/>
              </p:nvSpPr>
              <p:spPr>
                <a:xfrm>
                  <a:off x="2364506" y="1690689"/>
                  <a:ext cx="1126837" cy="49833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个人中心</a:t>
                  </a:r>
                  <a:endParaRPr lang="zh-CN" altLang="en-US" sz="1400" dirty="0">
                    <a:solidFill>
                      <a:schemeClr val="tx1"/>
                    </a:solidFill>
                  </a:endParaRPr>
                </a:p>
              </p:txBody>
            </p:sp>
            <p:sp>
              <p:nvSpPr>
                <p:cNvPr id="377" name="矩形 376"/>
                <p:cNvSpPr/>
                <p:nvPr/>
              </p:nvSpPr>
              <p:spPr>
                <a:xfrm>
                  <a:off x="2364506" y="2385244"/>
                  <a:ext cx="1126837" cy="49833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爱</a:t>
                  </a:r>
                  <a:r>
                    <a:rPr lang="zh-CN" altLang="en-US" sz="1400" dirty="0" smtClean="0">
                      <a:solidFill>
                        <a:schemeClr val="tx1"/>
                      </a:solidFill>
                    </a:rPr>
                    <a:t>车管理</a:t>
                  </a:r>
                  <a:endParaRPr lang="zh-CN" altLang="en-US" sz="1400" dirty="0">
                    <a:solidFill>
                      <a:schemeClr val="tx1"/>
                    </a:solidFill>
                  </a:endParaRPr>
                </a:p>
              </p:txBody>
            </p:sp>
            <p:sp>
              <p:nvSpPr>
                <p:cNvPr id="378" name="矩形 377"/>
                <p:cNvSpPr/>
                <p:nvPr/>
              </p:nvSpPr>
              <p:spPr>
                <a:xfrm>
                  <a:off x="2364506" y="3079799"/>
                  <a:ext cx="1126837" cy="49833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资讯服务</a:t>
                  </a:r>
                  <a:endParaRPr lang="zh-CN" altLang="en-US" sz="1400" dirty="0">
                    <a:solidFill>
                      <a:schemeClr val="tx1"/>
                    </a:solidFill>
                  </a:endParaRPr>
                </a:p>
              </p:txBody>
            </p:sp>
            <p:sp>
              <p:nvSpPr>
                <p:cNvPr id="379" name="矩形 378"/>
                <p:cNvSpPr/>
                <p:nvPr/>
              </p:nvSpPr>
              <p:spPr>
                <a:xfrm>
                  <a:off x="2364506" y="3774354"/>
                  <a:ext cx="1126837" cy="49833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在线商城</a:t>
                  </a:r>
                  <a:endParaRPr lang="zh-CN" altLang="en-US" sz="1400" dirty="0">
                    <a:solidFill>
                      <a:schemeClr val="tx1"/>
                    </a:solidFill>
                  </a:endParaRPr>
                </a:p>
              </p:txBody>
            </p:sp>
            <p:sp>
              <p:nvSpPr>
                <p:cNvPr id="380" name="矩形 379"/>
                <p:cNvSpPr/>
                <p:nvPr/>
              </p:nvSpPr>
              <p:spPr>
                <a:xfrm>
                  <a:off x="2364506" y="4468909"/>
                  <a:ext cx="1126837" cy="49833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维护保养</a:t>
                  </a:r>
                  <a:endParaRPr lang="zh-CN" altLang="en-US" sz="1400" dirty="0">
                    <a:solidFill>
                      <a:schemeClr val="tx1"/>
                    </a:solidFill>
                  </a:endParaRPr>
                </a:p>
              </p:txBody>
            </p:sp>
            <p:sp>
              <p:nvSpPr>
                <p:cNvPr id="381" name="矩形 380"/>
                <p:cNvSpPr/>
                <p:nvPr/>
              </p:nvSpPr>
              <p:spPr>
                <a:xfrm>
                  <a:off x="2364506" y="5163464"/>
                  <a:ext cx="1126837" cy="498330"/>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车联网</a:t>
                  </a:r>
                  <a:endParaRPr lang="zh-CN" altLang="en-US" sz="1400" dirty="0">
                    <a:solidFill>
                      <a:schemeClr val="tx1"/>
                    </a:solidFill>
                  </a:endParaRPr>
                </a:p>
              </p:txBody>
            </p:sp>
            <p:sp>
              <p:nvSpPr>
                <p:cNvPr id="383" name="文本框 382"/>
                <p:cNvSpPr txBox="1"/>
                <p:nvPr/>
              </p:nvSpPr>
              <p:spPr>
                <a:xfrm>
                  <a:off x="-28175" y="1595001"/>
                  <a:ext cx="1688320" cy="382688"/>
                </a:xfrm>
                <a:prstGeom prst="rect">
                  <a:avLst/>
                </a:prstGeom>
                <a:noFill/>
                <a:ln>
                  <a:solidFill>
                    <a:srgbClr val="66CCFF"/>
                  </a:solidFill>
                </a:ln>
              </p:spPr>
              <p:txBody>
                <a:bodyPr wrap="square" rtlCol="0">
                  <a:spAutoFit/>
                </a:bodyPr>
                <a:lstStyle/>
                <a:p>
                  <a:pPr algn="ctr"/>
                  <a:r>
                    <a:rPr lang="zh-CN" altLang="en-US" sz="1600" dirty="0" smtClean="0"/>
                    <a:t>车主</a:t>
                  </a:r>
                  <a:r>
                    <a:rPr lang="en-US" altLang="zh-CN" sz="1600" dirty="0" smtClean="0"/>
                    <a:t>APP</a:t>
                  </a:r>
                  <a:endParaRPr lang="zh-CN" altLang="en-US" sz="1600" dirty="0"/>
                </a:p>
              </p:txBody>
            </p:sp>
            <p:sp>
              <p:nvSpPr>
                <p:cNvPr id="384" name="文本框 383"/>
                <p:cNvSpPr txBox="1"/>
                <p:nvPr/>
              </p:nvSpPr>
              <p:spPr>
                <a:xfrm>
                  <a:off x="3585627" y="1693252"/>
                  <a:ext cx="86821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个人信息</a:t>
                  </a:r>
                  <a:endParaRPr lang="zh-CN" altLang="en-US" sz="1100" dirty="0">
                    <a:solidFill>
                      <a:schemeClr val="tx1">
                        <a:lumMod val="50000"/>
                        <a:lumOff val="50000"/>
                      </a:schemeClr>
                    </a:solidFill>
                  </a:endParaRPr>
                </a:p>
              </p:txBody>
            </p:sp>
            <p:sp>
              <p:nvSpPr>
                <p:cNvPr id="385" name="文本框 384"/>
                <p:cNvSpPr txBox="1"/>
                <p:nvPr/>
              </p:nvSpPr>
              <p:spPr>
                <a:xfrm>
                  <a:off x="4613748" y="1693252"/>
                  <a:ext cx="86821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消息提醒</a:t>
                  </a:r>
                  <a:endParaRPr lang="zh-CN" altLang="en-US" sz="1100" dirty="0">
                    <a:solidFill>
                      <a:schemeClr val="tx1">
                        <a:lumMod val="50000"/>
                        <a:lumOff val="50000"/>
                      </a:schemeClr>
                    </a:solidFill>
                  </a:endParaRPr>
                </a:p>
              </p:txBody>
            </p:sp>
            <p:sp>
              <p:nvSpPr>
                <p:cNvPr id="386" name="文本框 385"/>
                <p:cNvSpPr txBox="1"/>
                <p:nvPr/>
              </p:nvSpPr>
              <p:spPr>
                <a:xfrm>
                  <a:off x="5641869" y="1693252"/>
                  <a:ext cx="86821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订单管理</a:t>
                  </a:r>
                  <a:endParaRPr lang="zh-CN" altLang="en-US" sz="1100" dirty="0">
                    <a:solidFill>
                      <a:schemeClr val="tx1">
                        <a:lumMod val="50000"/>
                        <a:lumOff val="50000"/>
                      </a:schemeClr>
                    </a:solidFill>
                  </a:endParaRPr>
                </a:p>
              </p:txBody>
            </p:sp>
            <p:sp>
              <p:nvSpPr>
                <p:cNvPr id="387" name="文本框 386"/>
                <p:cNvSpPr txBox="1"/>
                <p:nvPr/>
              </p:nvSpPr>
              <p:spPr>
                <a:xfrm>
                  <a:off x="6669989" y="1693252"/>
                  <a:ext cx="86821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购物车</a:t>
                  </a:r>
                  <a:endParaRPr lang="zh-CN" altLang="en-US" sz="1100" dirty="0">
                    <a:solidFill>
                      <a:schemeClr val="tx1">
                        <a:lumMod val="50000"/>
                        <a:lumOff val="50000"/>
                      </a:schemeClr>
                    </a:solidFill>
                  </a:endParaRPr>
                </a:p>
              </p:txBody>
            </p:sp>
            <p:sp>
              <p:nvSpPr>
                <p:cNvPr id="388" name="文本框 387"/>
                <p:cNvSpPr txBox="1"/>
                <p:nvPr/>
              </p:nvSpPr>
              <p:spPr>
                <a:xfrm>
                  <a:off x="3612185" y="1970930"/>
                  <a:ext cx="86821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我的积分</a:t>
                  </a:r>
                  <a:endParaRPr lang="zh-CN" altLang="en-US" sz="1100" dirty="0">
                    <a:solidFill>
                      <a:schemeClr val="tx1">
                        <a:lumMod val="50000"/>
                        <a:lumOff val="50000"/>
                      </a:schemeClr>
                    </a:solidFill>
                  </a:endParaRPr>
                </a:p>
              </p:txBody>
            </p:sp>
            <p:sp>
              <p:nvSpPr>
                <p:cNvPr id="389" name="文本框 388"/>
                <p:cNvSpPr txBox="1"/>
                <p:nvPr/>
              </p:nvSpPr>
              <p:spPr>
                <a:xfrm>
                  <a:off x="4631453" y="1970930"/>
                  <a:ext cx="86821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我的排行</a:t>
                  </a:r>
                  <a:endParaRPr lang="zh-CN" altLang="en-US" sz="1100" dirty="0">
                    <a:solidFill>
                      <a:schemeClr val="tx1">
                        <a:lumMod val="50000"/>
                        <a:lumOff val="50000"/>
                      </a:schemeClr>
                    </a:solidFill>
                  </a:endParaRPr>
                </a:p>
              </p:txBody>
            </p:sp>
            <p:sp>
              <p:nvSpPr>
                <p:cNvPr id="390" name="文本框 389"/>
                <p:cNvSpPr txBox="1"/>
                <p:nvPr/>
              </p:nvSpPr>
              <p:spPr>
                <a:xfrm>
                  <a:off x="5650721" y="1970930"/>
                  <a:ext cx="86821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维保记录</a:t>
                  </a:r>
                  <a:endParaRPr lang="zh-CN" altLang="en-US" sz="1100" dirty="0">
                    <a:solidFill>
                      <a:schemeClr val="tx1">
                        <a:lumMod val="50000"/>
                        <a:lumOff val="50000"/>
                      </a:schemeClr>
                    </a:solidFill>
                  </a:endParaRPr>
                </a:p>
              </p:txBody>
            </p:sp>
            <p:sp>
              <p:nvSpPr>
                <p:cNvPr id="391" name="文本框 390"/>
                <p:cNvSpPr txBox="1"/>
                <p:nvPr/>
              </p:nvSpPr>
              <p:spPr>
                <a:xfrm>
                  <a:off x="6669989" y="1970930"/>
                  <a:ext cx="86821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个性设置</a:t>
                  </a:r>
                  <a:endParaRPr lang="zh-CN" altLang="en-US" sz="1100" dirty="0">
                    <a:solidFill>
                      <a:schemeClr val="tx1">
                        <a:lumMod val="50000"/>
                        <a:lumOff val="50000"/>
                      </a:schemeClr>
                    </a:solidFill>
                  </a:endParaRPr>
                </a:p>
              </p:txBody>
            </p:sp>
            <p:sp>
              <p:nvSpPr>
                <p:cNvPr id="392" name="文本框 391"/>
                <p:cNvSpPr txBox="1"/>
                <p:nvPr/>
              </p:nvSpPr>
              <p:spPr>
                <a:xfrm>
                  <a:off x="3612185" y="2385244"/>
                  <a:ext cx="86821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车辆绑定</a:t>
                  </a:r>
                  <a:endParaRPr lang="zh-CN" altLang="en-US" sz="1100" dirty="0">
                    <a:solidFill>
                      <a:schemeClr val="tx1">
                        <a:lumMod val="50000"/>
                        <a:lumOff val="50000"/>
                      </a:schemeClr>
                    </a:solidFill>
                  </a:endParaRPr>
                </a:p>
              </p:txBody>
            </p:sp>
            <p:sp>
              <p:nvSpPr>
                <p:cNvPr id="393" name="文本框 392"/>
                <p:cNvSpPr txBox="1"/>
                <p:nvPr/>
              </p:nvSpPr>
              <p:spPr>
                <a:xfrm>
                  <a:off x="4555928" y="2385244"/>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服务商绑定</a:t>
                  </a:r>
                  <a:endParaRPr lang="zh-CN" altLang="en-US" sz="1100" dirty="0">
                    <a:solidFill>
                      <a:schemeClr val="tx1">
                        <a:lumMod val="50000"/>
                        <a:lumOff val="50000"/>
                      </a:schemeClr>
                    </a:solidFill>
                  </a:endParaRPr>
                </a:p>
              </p:txBody>
            </p:sp>
            <p:sp>
              <p:nvSpPr>
                <p:cNvPr id="394" name="文本框 393"/>
                <p:cNvSpPr txBox="1"/>
                <p:nvPr/>
              </p:nvSpPr>
              <p:spPr>
                <a:xfrm>
                  <a:off x="5650722" y="2385244"/>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违章查询</a:t>
                  </a:r>
                  <a:endParaRPr lang="zh-CN" altLang="en-US" sz="1100" dirty="0">
                    <a:solidFill>
                      <a:schemeClr val="tx1">
                        <a:lumMod val="50000"/>
                        <a:lumOff val="50000"/>
                      </a:schemeClr>
                    </a:solidFill>
                  </a:endParaRPr>
                </a:p>
              </p:txBody>
            </p:sp>
            <p:sp>
              <p:nvSpPr>
                <p:cNvPr id="395" name="文本框 394"/>
                <p:cNvSpPr txBox="1"/>
                <p:nvPr/>
              </p:nvSpPr>
              <p:spPr>
                <a:xfrm>
                  <a:off x="6669989" y="2385244"/>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呼叫服务</a:t>
                  </a:r>
                  <a:endParaRPr lang="zh-CN" altLang="en-US" sz="1100" dirty="0">
                    <a:solidFill>
                      <a:schemeClr val="tx1">
                        <a:lumMod val="50000"/>
                        <a:lumOff val="50000"/>
                      </a:schemeClr>
                    </a:solidFill>
                  </a:endParaRPr>
                </a:p>
              </p:txBody>
            </p:sp>
            <p:sp>
              <p:nvSpPr>
                <p:cNvPr id="396" name="文本框 395"/>
                <p:cNvSpPr txBox="1"/>
                <p:nvPr/>
              </p:nvSpPr>
              <p:spPr>
                <a:xfrm>
                  <a:off x="3585627" y="2662243"/>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设置</a:t>
                  </a:r>
                  <a:r>
                    <a:rPr lang="en-US" altLang="zh-CN" sz="1100" dirty="0" smtClean="0">
                      <a:solidFill>
                        <a:schemeClr val="tx1">
                          <a:lumMod val="50000"/>
                          <a:lumOff val="50000"/>
                        </a:schemeClr>
                      </a:solidFill>
                    </a:rPr>
                    <a:t>PIN</a:t>
                  </a:r>
                  <a:r>
                    <a:rPr lang="zh-CN" altLang="en-US" sz="1100" dirty="0" smtClean="0">
                      <a:solidFill>
                        <a:schemeClr val="tx1">
                          <a:lumMod val="50000"/>
                          <a:lumOff val="50000"/>
                        </a:schemeClr>
                      </a:solidFill>
                    </a:rPr>
                    <a:t>码</a:t>
                  </a:r>
                  <a:endParaRPr lang="zh-CN" altLang="en-US" sz="1100" dirty="0">
                    <a:solidFill>
                      <a:schemeClr val="tx1">
                        <a:lumMod val="50000"/>
                        <a:lumOff val="50000"/>
                      </a:schemeClr>
                    </a:solidFill>
                  </a:endParaRPr>
                </a:p>
              </p:txBody>
            </p:sp>
            <p:sp>
              <p:nvSpPr>
                <p:cNvPr id="397" name="文本框 396"/>
                <p:cNvSpPr txBox="1"/>
                <p:nvPr/>
              </p:nvSpPr>
              <p:spPr>
                <a:xfrm>
                  <a:off x="4529370" y="2662243"/>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用户手册</a:t>
                  </a:r>
                  <a:endParaRPr lang="zh-CN" altLang="en-US" sz="1100" dirty="0">
                    <a:solidFill>
                      <a:schemeClr val="tx1">
                        <a:lumMod val="50000"/>
                        <a:lumOff val="50000"/>
                      </a:schemeClr>
                    </a:solidFill>
                  </a:endParaRPr>
                </a:p>
              </p:txBody>
            </p:sp>
            <p:sp>
              <p:nvSpPr>
                <p:cNvPr id="398" name="文本框 397"/>
                <p:cNvSpPr txBox="1"/>
                <p:nvPr/>
              </p:nvSpPr>
              <p:spPr>
                <a:xfrm>
                  <a:off x="5633016" y="2659099"/>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爱车课堂</a:t>
                  </a:r>
                  <a:endParaRPr lang="zh-CN" altLang="en-US" sz="1100" dirty="0">
                    <a:solidFill>
                      <a:schemeClr val="tx1">
                        <a:lumMod val="50000"/>
                        <a:lumOff val="50000"/>
                      </a:schemeClr>
                    </a:solidFill>
                  </a:endParaRPr>
                </a:p>
              </p:txBody>
            </p:sp>
            <p:sp>
              <p:nvSpPr>
                <p:cNvPr id="399" name="文本框 398"/>
                <p:cNvSpPr txBox="1"/>
                <p:nvPr/>
              </p:nvSpPr>
              <p:spPr>
                <a:xfrm>
                  <a:off x="3585627" y="3150076"/>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新</a:t>
                  </a:r>
                  <a:r>
                    <a:rPr lang="zh-CN" altLang="en-US" sz="1100" dirty="0" smtClean="0">
                      <a:solidFill>
                        <a:schemeClr val="tx1">
                          <a:lumMod val="50000"/>
                          <a:lumOff val="50000"/>
                        </a:schemeClr>
                      </a:solidFill>
                    </a:rPr>
                    <a:t>车发布</a:t>
                  </a:r>
                  <a:endParaRPr lang="zh-CN" altLang="en-US" sz="1100" dirty="0">
                    <a:solidFill>
                      <a:schemeClr val="tx1">
                        <a:lumMod val="50000"/>
                        <a:lumOff val="50000"/>
                      </a:schemeClr>
                    </a:solidFill>
                  </a:endParaRPr>
                </a:p>
              </p:txBody>
            </p:sp>
            <p:sp>
              <p:nvSpPr>
                <p:cNvPr id="400" name="文本框 399"/>
                <p:cNvSpPr txBox="1"/>
                <p:nvPr/>
              </p:nvSpPr>
              <p:spPr>
                <a:xfrm>
                  <a:off x="4555928" y="3150076"/>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服务活动</a:t>
                  </a:r>
                  <a:endParaRPr lang="zh-CN" altLang="en-US" sz="1100" dirty="0">
                    <a:solidFill>
                      <a:schemeClr val="tx1">
                        <a:lumMod val="50000"/>
                        <a:lumOff val="50000"/>
                      </a:schemeClr>
                    </a:solidFill>
                  </a:endParaRPr>
                </a:p>
              </p:txBody>
            </p:sp>
            <p:sp>
              <p:nvSpPr>
                <p:cNvPr id="401" name="文本框 400"/>
                <p:cNvSpPr txBox="1"/>
                <p:nvPr/>
              </p:nvSpPr>
              <p:spPr>
                <a:xfrm>
                  <a:off x="5641869" y="3150076"/>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促销信息</a:t>
                  </a:r>
                  <a:endParaRPr lang="zh-CN" altLang="en-US" sz="1100" dirty="0">
                    <a:solidFill>
                      <a:schemeClr val="tx1">
                        <a:lumMod val="50000"/>
                        <a:lumOff val="50000"/>
                      </a:schemeClr>
                    </a:solidFill>
                  </a:endParaRPr>
                </a:p>
              </p:txBody>
            </p:sp>
            <p:sp>
              <p:nvSpPr>
                <p:cNvPr id="402" name="文本框 401"/>
                <p:cNvSpPr txBox="1"/>
                <p:nvPr/>
              </p:nvSpPr>
              <p:spPr>
                <a:xfrm>
                  <a:off x="6639781" y="3150076"/>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新闻资讯</a:t>
                  </a:r>
                  <a:endParaRPr lang="zh-CN" altLang="en-US" sz="1100" dirty="0">
                    <a:solidFill>
                      <a:schemeClr val="tx1">
                        <a:lumMod val="50000"/>
                        <a:lumOff val="50000"/>
                      </a:schemeClr>
                    </a:solidFill>
                  </a:endParaRPr>
                </a:p>
              </p:txBody>
            </p:sp>
            <p:sp>
              <p:nvSpPr>
                <p:cNvPr id="403" name="文本框 402"/>
                <p:cNvSpPr txBox="1"/>
                <p:nvPr/>
              </p:nvSpPr>
              <p:spPr>
                <a:xfrm>
                  <a:off x="3585627" y="3746520"/>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整</a:t>
                  </a:r>
                  <a:r>
                    <a:rPr lang="zh-CN" altLang="en-US" sz="1100" dirty="0" smtClean="0">
                      <a:solidFill>
                        <a:schemeClr val="tx1">
                          <a:lumMod val="50000"/>
                          <a:lumOff val="50000"/>
                        </a:schemeClr>
                      </a:solidFill>
                    </a:rPr>
                    <a:t>车商城</a:t>
                  </a:r>
                  <a:endParaRPr lang="zh-CN" altLang="en-US" sz="1100" dirty="0">
                    <a:solidFill>
                      <a:schemeClr val="tx1">
                        <a:lumMod val="50000"/>
                        <a:lumOff val="50000"/>
                      </a:schemeClr>
                    </a:solidFill>
                  </a:endParaRPr>
                </a:p>
              </p:txBody>
            </p:sp>
            <p:sp>
              <p:nvSpPr>
                <p:cNvPr id="404" name="文本框 403"/>
                <p:cNvSpPr txBox="1"/>
                <p:nvPr/>
              </p:nvSpPr>
              <p:spPr>
                <a:xfrm>
                  <a:off x="4555928" y="3752345"/>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备件采购</a:t>
                  </a:r>
                  <a:endParaRPr lang="zh-CN" altLang="en-US" sz="1100" dirty="0">
                    <a:solidFill>
                      <a:schemeClr val="tx1">
                        <a:lumMod val="50000"/>
                        <a:lumOff val="50000"/>
                      </a:schemeClr>
                    </a:solidFill>
                  </a:endParaRPr>
                </a:p>
              </p:txBody>
            </p:sp>
            <p:sp>
              <p:nvSpPr>
                <p:cNvPr id="405" name="文本框 404"/>
                <p:cNvSpPr txBox="1"/>
                <p:nvPr/>
              </p:nvSpPr>
              <p:spPr>
                <a:xfrm>
                  <a:off x="5633016" y="3746520"/>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精品配件</a:t>
                  </a:r>
                  <a:endParaRPr lang="zh-CN" altLang="en-US" sz="1100" dirty="0">
                    <a:solidFill>
                      <a:schemeClr val="tx1">
                        <a:lumMod val="50000"/>
                        <a:lumOff val="50000"/>
                      </a:schemeClr>
                    </a:solidFill>
                  </a:endParaRPr>
                </a:p>
              </p:txBody>
            </p:sp>
            <p:sp>
              <p:nvSpPr>
                <p:cNvPr id="406" name="文本框 405"/>
                <p:cNvSpPr txBox="1"/>
                <p:nvPr/>
              </p:nvSpPr>
              <p:spPr>
                <a:xfrm>
                  <a:off x="6639781" y="3746520"/>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保险</a:t>
                  </a:r>
                  <a:endParaRPr lang="zh-CN" altLang="en-US" sz="1100" dirty="0">
                    <a:solidFill>
                      <a:schemeClr val="tx1">
                        <a:lumMod val="50000"/>
                        <a:lumOff val="50000"/>
                      </a:schemeClr>
                    </a:solidFill>
                  </a:endParaRPr>
                </a:p>
              </p:txBody>
            </p:sp>
            <p:sp>
              <p:nvSpPr>
                <p:cNvPr id="407" name="文本框 406"/>
                <p:cNvSpPr txBox="1"/>
                <p:nvPr/>
              </p:nvSpPr>
              <p:spPr>
                <a:xfrm>
                  <a:off x="3585115" y="3995685"/>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延保产品</a:t>
                  </a:r>
                  <a:endParaRPr lang="zh-CN" altLang="en-US" sz="1100" dirty="0">
                    <a:solidFill>
                      <a:schemeClr val="tx1">
                        <a:lumMod val="50000"/>
                        <a:lumOff val="50000"/>
                      </a:schemeClr>
                    </a:solidFill>
                  </a:endParaRPr>
                </a:p>
              </p:txBody>
            </p:sp>
            <p:sp>
              <p:nvSpPr>
                <p:cNvPr id="408" name="文本框 407"/>
                <p:cNvSpPr txBox="1"/>
                <p:nvPr/>
              </p:nvSpPr>
              <p:spPr>
                <a:xfrm>
                  <a:off x="4555928" y="4017693"/>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服务套餐</a:t>
                  </a:r>
                  <a:endParaRPr lang="zh-CN" altLang="en-US" sz="1100" dirty="0">
                    <a:solidFill>
                      <a:schemeClr val="tx1">
                        <a:lumMod val="50000"/>
                        <a:lumOff val="50000"/>
                      </a:schemeClr>
                    </a:solidFill>
                  </a:endParaRPr>
                </a:p>
              </p:txBody>
            </p:sp>
            <p:sp>
              <p:nvSpPr>
                <p:cNvPr id="409" name="文本框 408"/>
                <p:cNvSpPr txBox="1"/>
                <p:nvPr/>
              </p:nvSpPr>
              <p:spPr>
                <a:xfrm>
                  <a:off x="5650722" y="4017693"/>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二手车</a:t>
                  </a:r>
                  <a:endParaRPr lang="zh-CN" altLang="en-US" sz="1100" dirty="0">
                    <a:solidFill>
                      <a:schemeClr val="tx1">
                        <a:lumMod val="50000"/>
                        <a:lumOff val="50000"/>
                      </a:schemeClr>
                    </a:solidFill>
                  </a:endParaRPr>
                </a:p>
              </p:txBody>
            </p:sp>
            <p:sp>
              <p:nvSpPr>
                <p:cNvPr id="410" name="文本框 409"/>
                <p:cNvSpPr txBox="1"/>
                <p:nvPr/>
              </p:nvSpPr>
              <p:spPr>
                <a:xfrm>
                  <a:off x="6652639" y="4017693"/>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金融方案</a:t>
                  </a:r>
                  <a:endParaRPr lang="zh-CN" altLang="en-US" sz="1100" dirty="0">
                    <a:solidFill>
                      <a:schemeClr val="tx1">
                        <a:lumMod val="50000"/>
                        <a:lumOff val="50000"/>
                      </a:schemeClr>
                    </a:solidFill>
                  </a:endParaRPr>
                </a:p>
              </p:txBody>
            </p:sp>
            <p:sp>
              <p:nvSpPr>
                <p:cNvPr id="411" name="文本框 410"/>
                <p:cNvSpPr txBox="1"/>
                <p:nvPr/>
              </p:nvSpPr>
              <p:spPr>
                <a:xfrm>
                  <a:off x="3598501" y="4468675"/>
                  <a:ext cx="1019178" cy="29548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预约维修</a:t>
                  </a:r>
                  <a:endParaRPr lang="zh-CN" altLang="en-US" sz="1100" dirty="0">
                    <a:solidFill>
                      <a:schemeClr val="tx1">
                        <a:lumMod val="50000"/>
                        <a:lumOff val="50000"/>
                      </a:schemeClr>
                    </a:solidFill>
                  </a:endParaRPr>
                </a:p>
              </p:txBody>
            </p:sp>
            <p:sp>
              <p:nvSpPr>
                <p:cNvPr id="412" name="文本框 411"/>
                <p:cNvSpPr txBox="1"/>
                <p:nvPr/>
              </p:nvSpPr>
              <p:spPr>
                <a:xfrm>
                  <a:off x="4556423" y="4468710"/>
                  <a:ext cx="1019268" cy="295484"/>
                </a:xfrm>
                <a:prstGeom prst="rect">
                  <a:avLst/>
                </a:prstGeom>
                <a:noFill/>
              </p:spPr>
              <p:txBody>
                <a:bodyPr wrap="square" rtlCol="0">
                  <a:spAutoFit/>
                </a:bodyPr>
                <a:lstStyle/>
                <a:p>
                  <a:pPr algn="ctr"/>
                  <a:r>
                    <a:rPr lang="zh-CN" altLang="en-US" sz="1100" dirty="0">
                      <a:solidFill>
                        <a:schemeClr val="tx1">
                          <a:lumMod val="50000"/>
                          <a:lumOff val="50000"/>
                        </a:schemeClr>
                      </a:solidFill>
                    </a:rPr>
                    <a:t>进度查询</a:t>
                  </a:r>
                  <a:endParaRPr lang="zh-CN" altLang="en-US" sz="1100" dirty="0">
                    <a:solidFill>
                      <a:schemeClr val="tx1">
                        <a:lumMod val="50000"/>
                        <a:lumOff val="50000"/>
                      </a:schemeClr>
                    </a:solidFill>
                  </a:endParaRPr>
                </a:p>
              </p:txBody>
            </p:sp>
            <p:sp>
              <p:nvSpPr>
                <p:cNvPr id="413" name="文本框 412"/>
                <p:cNvSpPr txBox="1"/>
                <p:nvPr/>
              </p:nvSpPr>
              <p:spPr>
                <a:xfrm>
                  <a:off x="5612967" y="4468710"/>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透明车间</a:t>
                  </a:r>
                  <a:endParaRPr lang="zh-CN" altLang="en-US" sz="1100" dirty="0">
                    <a:solidFill>
                      <a:schemeClr val="tx1">
                        <a:lumMod val="50000"/>
                        <a:lumOff val="50000"/>
                      </a:schemeClr>
                    </a:solidFill>
                  </a:endParaRPr>
                </a:p>
              </p:txBody>
            </p:sp>
            <p:sp>
              <p:nvSpPr>
                <p:cNvPr id="414" name="文本框 413"/>
                <p:cNvSpPr txBox="1"/>
                <p:nvPr/>
              </p:nvSpPr>
              <p:spPr>
                <a:xfrm>
                  <a:off x="6594959" y="4468710"/>
                  <a:ext cx="1019268" cy="295484"/>
                </a:xfrm>
                <a:prstGeom prst="rect">
                  <a:avLst/>
                </a:prstGeom>
                <a:noFill/>
              </p:spPr>
              <p:txBody>
                <a:bodyPr wrap="square" rtlCol="0">
                  <a:spAutoFit/>
                </a:bodyPr>
                <a:lstStyle/>
                <a:p>
                  <a:pPr algn="ctr"/>
                  <a:r>
                    <a:rPr lang="zh-CN" altLang="en-US" sz="1100" dirty="0">
                      <a:solidFill>
                        <a:schemeClr val="tx1">
                          <a:lumMod val="50000"/>
                          <a:lumOff val="50000"/>
                        </a:schemeClr>
                      </a:solidFill>
                    </a:rPr>
                    <a:t>待料</a:t>
                  </a:r>
                  <a:endParaRPr lang="zh-CN" altLang="en-US" sz="1100" dirty="0">
                    <a:solidFill>
                      <a:schemeClr val="tx1">
                        <a:lumMod val="50000"/>
                        <a:lumOff val="50000"/>
                      </a:schemeClr>
                    </a:solidFill>
                  </a:endParaRPr>
                </a:p>
              </p:txBody>
            </p:sp>
            <p:sp>
              <p:nvSpPr>
                <p:cNvPr id="415" name="文本框 414"/>
                <p:cNvSpPr txBox="1"/>
                <p:nvPr/>
              </p:nvSpPr>
              <p:spPr>
                <a:xfrm>
                  <a:off x="3594479" y="5166745"/>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车辆警示</a:t>
                  </a:r>
                  <a:endParaRPr lang="zh-CN" altLang="en-US" sz="1100" dirty="0">
                    <a:solidFill>
                      <a:schemeClr val="tx1">
                        <a:lumMod val="50000"/>
                        <a:lumOff val="50000"/>
                      </a:schemeClr>
                    </a:solidFill>
                  </a:endParaRPr>
                </a:p>
              </p:txBody>
            </p:sp>
            <p:sp>
              <p:nvSpPr>
                <p:cNvPr id="416" name="文本框 415"/>
                <p:cNvSpPr txBox="1"/>
                <p:nvPr/>
              </p:nvSpPr>
              <p:spPr>
                <a:xfrm>
                  <a:off x="4631453" y="5171817"/>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当前状态</a:t>
                  </a:r>
                  <a:endParaRPr lang="zh-CN" altLang="en-US" sz="1100" dirty="0">
                    <a:solidFill>
                      <a:schemeClr val="tx1">
                        <a:lumMod val="50000"/>
                        <a:lumOff val="50000"/>
                      </a:schemeClr>
                    </a:solidFill>
                  </a:endParaRPr>
                </a:p>
              </p:txBody>
            </p:sp>
            <p:sp>
              <p:nvSpPr>
                <p:cNvPr id="417" name="文本框 416"/>
                <p:cNvSpPr txBox="1"/>
                <p:nvPr/>
              </p:nvSpPr>
              <p:spPr>
                <a:xfrm>
                  <a:off x="5636187" y="5163464"/>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车辆控制</a:t>
                  </a:r>
                  <a:endParaRPr lang="zh-CN" altLang="en-US" sz="1100" dirty="0">
                    <a:solidFill>
                      <a:schemeClr val="tx1">
                        <a:lumMod val="50000"/>
                        <a:lumOff val="50000"/>
                      </a:schemeClr>
                    </a:solidFill>
                  </a:endParaRPr>
                </a:p>
              </p:txBody>
            </p:sp>
            <p:sp>
              <p:nvSpPr>
                <p:cNvPr id="418" name="文本框 417"/>
                <p:cNvSpPr txBox="1"/>
                <p:nvPr/>
              </p:nvSpPr>
              <p:spPr>
                <a:xfrm>
                  <a:off x="6696533" y="5172945"/>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行车</a:t>
                  </a:r>
                  <a:r>
                    <a:rPr lang="zh-CN" altLang="en-US" sz="1100" dirty="0" smtClean="0">
                      <a:solidFill>
                        <a:schemeClr val="tx1">
                          <a:lumMod val="50000"/>
                          <a:lumOff val="50000"/>
                        </a:schemeClr>
                      </a:solidFill>
                    </a:rPr>
                    <a:t>日志</a:t>
                  </a:r>
                  <a:endParaRPr lang="zh-CN" altLang="en-US" sz="1100" dirty="0">
                    <a:solidFill>
                      <a:schemeClr val="tx1">
                        <a:lumMod val="50000"/>
                        <a:lumOff val="50000"/>
                      </a:schemeClr>
                    </a:solidFill>
                  </a:endParaRPr>
                </a:p>
              </p:txBody>
            </p:sp>
            <p:sp>
              <p:nvSpPr>
                <p:cNvPr id="419" name="文本框 418"/>
                <p:cNvSpPr txBox="1"/>
                <p:nvPr/>
              </p:nvSpPr>
              <p:spPr>
                <a:xfrm>
                  <a:off x="3598413" y="5408428"/>
                  <a:ext cx="1019268" cy="296914"/>
                </a:xfrm>
                <a:prstGeom prst="rect">
                  <a:avLst/>
                </a:prstGeom>
                <a:noFill/>
              </p:spPr>
              <p:txBody>
                <a:bodyPr wrap="square" rtlCol="0">
                  <a:spAutoFit/>
                </a:bodyPr>
                <a:lstStyle/>
                <a:p>
                  <a:pPr algn="ctr"/>
                  <a:r>
                    <a:rPr lang="zh-CN" altLang="en-US" sz="1100" dirty="0">
                      <a:solidFill>
                        <a:schemeClr val="tx1">
                          <a:lumMod val="50000"/>
                          <a:lumOff val="50000"/>
                        </a:schemeClr>
                      </a:solidFill>
                    </a:rPr>
                    <a:t>仪表盘</a:t>
                  </a:r>
                  <a:endParaRPr lang="zh-CN" altLang="en-US" sz="1100" dirty="0">
                    <a:solidFill>
                      <a:schemeClr val="tx1">
                        <a:lumMod val="50000"/>
                        <a:lumOff val="50000"/>
                      </a:schemeClr>
                    </a:solidFill>
                  </a:endParaRPr>
                </a:p>
              </p:txBody>
            </p:sp>
            <p:sp>
              <p:nvSpPr>
                <p:cNvPr id="420" name="文本框 419"/>
                <p:cNvSpPr txBox="1"/>
                <p:nvPr/>
              </p:nvSpPr>
              <p:spPr>
                <a:xfrm>
                  <a:off x="4590375" y="5404255"/>
                  <a:ext cx="1019268" cy="296914"/>
                </a:xfrm>
                <a:prstGeom prst="rect">
                  <a:avLst/>
                </a:prstGeom>
                <a:noFill/>
              </p:spPr>
              <p:txBody>
                <a:bodyPr wrap="square" rtlCol="0">
                  <a:spAutoFit/>
                </a:bodyPr>
                <a:lstStyle/>
                <a:p>
                  <a:pPr algn="ctr"/>
                  <a:r>
                    <a:rPr lang="en-US" altLang="zh-CN" sz="1100" dirty="0" smtClean="0">
                      <a:solidFill>
                        <a:schemeClr val="tx1">
                          <a:lumMod val="50000"/>
                          <a:lumOff val="50000"/>
                        </a:schemeClr>
                      </a:solidFill>
                    </a:rPr>
                    <a:t>APP</a:t>
                  </a:r>
                  <a:r>
                    <a:rPr lang="zh-CN" altLang="en-US" sz="1100" dirty="0" smtClean="0">
                      <a:solidFill>
                        <a:schemeClr val="tx1">
                          <a:lumMod val="50000"/>
                          <a:lumOff val="50000"/>
                        </a:schemeClr>
                      </a:solidFill>
                    </a:rPr>
                    <a:t>应用</a:t>
                  </a:r>
                  <a:endParaRPr lang="zh-CN" altLang="en-US" sz="1100" dirty="0">
                    <a:solidFill>
                      <a:schemeClr val="tx1">
                        <a:lumMod val="50000"/>
                        <a:lumOff val="50000"/>
                      </a:schemeClr>
                    </a:solidFill>
                  </a:endParaRPr>
                </a:p>
              </p:txBody>
            </p:sp>
            <p:sp>
              <p:nvSpPr>
                <p:cNvPr id="421" name="文本框 420"/>
                <p:cNvSpPr txBox="1"/>
                <p:nvPr/>
              </p:nvSpPr>
              <p:spPr>
                <a:xfrm>
                  <a:off x="5638301" y="5404255"/>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地图导航</a:t>
                  </a:r>
                  <a:endParaRPr lang="zh-CN" altLang="en-US" sz="1100" dirty="0">
                    <a:solidFill>
                      <a:schemeClr val="tx1">
                        <a:lumMod val="50000"/>
                        <a:lumOff val="50000"/>
                      </a:schemeClr>
                    </a:solidFill>
                  </a:endParaRPr>
                </a:p>
              </p:txBody>
            </p:sp>
            <p:sp>
              <p:nvSpPr>
                <p:cNvPr id="422" name="文本框 421"/>
                <p:cNvSpPr txBox="1"/>
                <p:nvPr/>
              </p:nvSpPr>
              <p:spPr>
                <a:xfrm>
                  <a:off x="6652284" y="5413519"/>
                  <a:ext cx="1019268" cy="29691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防盗报警</a:t>
                  </a:r>
                  <a:endParaRPr lang="zh-CN" altLang="en-US" sz="1100" dirty="0">
                    <a:solidFill>
                      <a:schemeClr val="tx1">
                        <a:lumMod val="50000"/>
                        <a:lumOff val="50000"/>
                      </a:schemeClr>
                    </a:solidFill>
                  </a:endParaRPr>
                </a:p>
              </p:txBody>
            </p:sp>
            <p:sp>
              <p:nvSpPr>
                <p:cNvPr id="458" name="矩形 457"/>
                <p:cNvSpPr/>
                <p:nvPr/>
              </p:nvSpPr>
              <p:spPr>
                <a:xfrm>
                  <a:off x="3594440" y="1551311"/>
                  <a:ext cx="4120699" cy="4580002"/>
                </a:xfrm>
                <a:prstGeom prst="rect">
                  <a:avLst/>
                </a:prstGeom>
                <a:no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文本框 534"/>
                <p:cNvSpPr txBox="1"/>
                <p:nvPr/>
              </p:nvSpPr>
              <p:spPr>
                <a:xfrm>
                  <a:off x="4556423" y="4764194"/>
                  <a:ext cx="1019268" cy="295484"/>
                </a:xfrm>
                <a:prstGeom prst="rect">
                  <a:avLst/>
                </a:prstGeom>
                <a:noFill/>
              </p:spPr>
              <p:txBody>
                <a:bodyPr wrap="square" rtlCol="0">
                  <a:spAutoFit/>
                </a:bodyPr>
                <a:lstStyle/>
                <a:p>
                  <a:pPr algn="ctr"/>
                  <a:r>
                    <a:rPr lang="zh-CN" altLang="en-US" sz="1100" dirty="0" smtClean="0">
                      <a:solidFill>
                        <a:schemeClr val="tx1">
                          <a:lumMod val="50000"/>
                          <a:lumOff val="50000"/>
                        </a:schemeClr>
                      </a:solidFill>
                    </a:rPr>
                    <a:t>评价</a:t>
                  </a:r>
                  <a:endParaRPr lang="zh-CN" altLang="en-US" sz="1100" dirty="0">
                    <a:solidFill>
                      <a:schemeClr val="tx1">
                        <a:lumMod val="50000"/>
                        <a:lumOff val="50000"/>
                      </a:schemeClr>
                    </a:solidFill>
                  </a:endParaRPr>
                </a:p>
              </p:txBody>
            </p:sp>
            <p:sp>
              <p:nvSpPr>
                <p:cNvPr id="4" name="文本框 3"/>
                <p:cNvSpPr txBox="1"/>
                <p:nvPr/>
              </p:nvSpPr>
              <p:spPr>
                <a:xfrm>
                  <a:off x="3599178" y="4468675"/>
                  <a:ext cx="1019178" cy="295484"/>
                </a:xfrm>
                <a:prstGeom prst="rect">
                  <a:avLst/>
                </a:prstGeom>
                <a:noFill/>
              </p:spPr>
              <p:txBody>
                <a:bodyPr wrap="square" rtlCol="0">
                  <a:spAutoFit/>
                </a:bodyPr>
                <a:p>
                  <a:pPr algn="ctr"/>
                  <a:r>
                    <a:rPr lang="zh-CN" altLang="en-US" sz="1100" dirty="0" smtClean="0">
                      <a:solidFill>
                        <a:schemeClr val="tx1">
                          <a:lumMod val="50000"/>
                          <a:lumOff val="50000"/>
                        </a:schemeClr>
                      </a:solidFill>
                    </a:rPr>
                    <a:t>预约维修</a:t>
                  </a:r>
                  <a:endParaRPr lang="zh-CN" altLang="en-US" sz="1100" dirty="0">
                    <a:solidFill>
                      <a:schemeClr val="tx1">
                        <a:lumMod val="50000"/>
                        <a:lumOff val="50000"/>
                      </a:schemeClr>
                    </a:solidFill>
                  </a:endParaRPr>
                </a:p>
              </p:txBody>
            </p:sp>
            <p:sp>
              <p:nvSpPr>
                <p:cNvPr id="5" name="文本框 4"/>
                <p:cNvSpPr txBox="1"/>
                <p:nvPr/>
              </p:nvSpPr>
              <p:spPr>
                <a:xfrm>
                  <a:off x="4557100" y="4468710"/>
                  <a:ext cx="1019268" cy="295484"/>
                </a:xfrm>
                <a:prstGeom prst="rect">
                  <a:avLst/>
                </a:prstGeom>
                <a:noFill/>
              </p:spPr>
              <p:txBody>
                <a:bodyPr wrap="square" rtlCol="0">
                  <a:spAutoFit/>
                </a:bodyPr>
                <a:p>
                  <a:pPr algn="ctr"/>
                  <a:r>
                    <a:rPr lang="zh-CN" altLang="en-US" sz="1100" dirty="0">
                      <a:solidFill>
                        <a:schemeClr val="tx1">
                          <a:lumMod val="50000"/>
                          <a:lumOff val="50000"/>
                        </a:schemeClr>
                      </a:solidFill>
                    </a:rPr>
                    <a:t>进度查询</a:t>
                  </a:r>
                  <a:endParaRPr lang="zh-CN" altLang="en-US" sz="1100" dirty="0">
                    <a:solidFill>
                      <a:schemeClr val="tx1">
                        <a:lumMod val="50000"/>
                        <a:lumOff val="50000"/>
                      </a:schemeClr>
                    </a:solidFill>
                  </a:endParaRPr>
                </a:p>
              </p:txBody>
            </p:sp>
            <p:sp>
              <p:nvSpPr>
                <p:cNvPr id="6" name="文本框 5"/>
                <p:cNvSpPr txBox="1"/>
                <p:nvPr/>
              </p:nvSpPr>
              <p:spPr>
                <a:xfrm>
                  <a:off x="5613644" y="4468710"/>
                  <a:ext cx="1019268" cy="296914"/>
                </a:xfrm>
                <a:prstGeom prst="rect">
                  <a:avLst/>
                </a:prstGeom>
                <a:noFill/>
              </p:spPr>
              <p:txBody>
                <a:bodyPr wrap="square" rtlCol="0">
                  <a:spAutoFit/>
                </a:bodyPr>
                <a:p>
                  <a:pPr algn="ctr"/>
                  <a:r>
                    <a:rPr lang="zh-CN" altLang="en-US" sz="1100" dirty="0" smtClean="0">
                      <a:solidFill>
                        <a:schemeClr val="tx1">
                          <a:lumMod val="50000"/>
                          <a:lumOff val="50000"/>
                        </a:schemeClr>
                      </a:solidFill>
                    </a:rPr>
                    <a:t>透明车间</a:t>
                  </a:r>
                  <a:endParaRPr lang="zh-CN" altLang="en-US" sz="1100" dirty="0">
                    <a:solidFill>
                      <a:schemeClr val="tx1">
                        <a:lumMod val="50000"/>
                        <a:lumOff val="50000"/>
                      </a:schemeClr>
                    </a:solidFill>
                  </a:endParaRPr>
                </a:p>
              </p:txBody>
            </p:sp>
            <p:sp>
              <p:nvSpPr>
                <p:cNvPr id="7" name="文本框 6"/>
                <p:cNvSpPr txBox="1"/>
                <p:nvPr/>
              </p:nvSpPr>
              <p:spPr>
                <a:xfrm>
                  <a:off x="6595636" y="4468710"/>
                  <a:ext cx="1019268" cy="295484"/>
                </a:xfrm>
                <a:prstGeom prst="rect">
                  <a:avLst/>
                </a:prstGeom>
                <a:noFill/>
              </p:spPr>
              <p:txBody>
                <a:bodyPr wrap="square" rtlCol="0">
                  <a:spAutoFit/>
                </a:bodyPr>
                <a:p>
                  <a:pPr algn="ctr"/>
                  <a:r>
                    <a:rPr lang="zh-CN" altLang="en-US" sz="1100" dirty="0">
                      <a:solidFill>
                        <a:schemeClr val="tx1">
                          <a:lumMod val="50000"/>
                          <a:lumOff val="50000"/>
                        </a:schemeClr>
                      </a:solidFill>
                    </a:rPr>
                    <a:t>待料</a:t>
                  </a:r>
                  <a:endParaRPr lang="zh-CN" altLang="en-US" sz="1100" dirty="0">
                    <a:solidFill>
                      <a:schemeClr val="tx1">
                        <a:lumMod val="50000"/>
                        <a:lumOff val="50000"/>
                      </a:schemeClr>
                    </a:solidFill>
                  </a:endParaRPr>
                </a:p>
              </p:txBody>
            </p:sp>
          </p:grpSp>
        </p:grpSp>
        <p:sp>
          <p:nvSpPr>
            <p:cNvPr id="461" name="文本框 460"/>
            <p:cNvSpPr txBox="1"/>
            <p:nvPr/>
          </p:nvSpPr>
          <p:spPr>
            <a:xfrm>
              <a:off x="6465" y="7249"/>
              <a:ext cx="1506" cy="410"/>
            </a:xfrm>
            <a:prstGeom prst="rect">
              <a:avLst/>
            </a:prstGeom>
            <a:noFill/>
          </p:spPr>
          <p:txBody>
            <a:bodyPr wrap="square" rtlCol="0">
              <a:spAutoFit/>
            </a:bodyPr>
            <a:lstStyle/>
            <a:p>
              <a:pPr algn="ctr"/>
              <a:r>
                <a:rPr lang="en-US" altLang="zh-CN" sz="1100" dirty="0" smtClean="0">
                  <a:solidFill>
                    <a:schemeClr val="tx1">
                      <a:lumMod val="50000"/>
                      <a:lumOff val="50000"/>
                    </a:schemeClr>
                  </a:solidFill>
                </a:rPr>
                <a:t>4S</a:t>
              </a:r>
              <a:r>
                <a:rPr lang="zh-CN" altLang="en-US" sz="1100" dirty="0" smtClean="0">
                  <a:solidFill>
                    <a:schemeClr val="tx1">
                      <a:lumMod val="50000"/>
                      <a:lumOff val="50000"/>
                    </a:schemeClr>
                  </a:solidFill>
                </a:rPr>
                <a:t>店负荷量</a:t>
              </a:r>
              <a:endParaRPr lang="zh-CN" altLang="en-US" sz="1100" dirty="0" smtClean="0">
                <a:solidFill>
                  <a:schemeClr val="tx1">
                    <a:lumMod val="50000"/>
                    <a:lumOff val="50000"/>
                  </a:schemeClr>
                </a:solidFill>
              </a:endParaRPr>
            </a:p>
          </p:txBody>
        </p:sp>
      </p:grpSp>
      <p:grpSp>
        <p:nvGrpSpPr>
          <p:cNvPr id="89" name="组合 88"/>
          <p:cNvGrpSpPr/>
          <p:nvPr/>
        </p:nvGrpSpPr>
        <p:grpSpPr>
          <a:xfrm>
            <a:off x="141605" y="1322070"/>
            <a:ext cx="1024255" cy="4889500"/>
            <a:chOff x="6591" y="1738"/>
            <a:chExt cx="1613" cy="7700"/>
          </a:xfrm>
        </p:grpSpPr>
        <p:cxnSp>
          <p:nvCxnSpPr>
            <p:cNvPr id="46" name="直接连接符 45"/>
            <p:cNvCxnSpPr/>
            <p:nvPr>
              <p:custDataLst>
                <p:tags r:id="rId2"/>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54" name="组合 53"/>
            <p:cNvGrpSpPr/>
            <p:nvPr>
              <p:custDataLst>
                <p:tags r:id="rId3"/>
              </p:custDataLst>
            </p:nvPr>
          </p:nvGrpSpPr>
          <p:grpSpPr>
            <a:xfrm rot="0">
              <a:off x="6858" y="2005"/>
              <a:ext cx="1344" cy="479"/>
              <a:chOff x="3019764" y="580574"/>
              <a:chExt cx="4032000" cy="415684"/>
            </a:xfrm>
          </p:grpSpPr>
          <p:cxnSp>
            <p:nvCxnSpPr>
              <p:cNvPr id="47" name="直接连接符 46"/>
              <p:cNvCxnSpPr/>
              <p:nvPr>
                <p:custDataLst>
                  <p:tags r:id="rId4"/>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5"/>
                </p:custDataLst>
              </p:nvPr>
            </p:nvSpPr>
            <p:spPr>
              <a:xfrm>
                <a:off x="4602132" y="580574"/>
                <a:ext cx="2370717" cy="415684"/>
              </a:xfrm>
              <a:prstGeom prst="rect">
                <a:avLst/>
              </a:prstGeom>
            </p:spPr>
            <p:txBody>
              <a:bodyPr wrap="square" lIns="0" tIns="0" rIns="0" bIns="0" anchor="ctr" anchorCtr="0">
                <a:normAutofit/>
              </a:bodyPr>
              <a:p>
                <a:r>
                  <a:rPr lang="zh-CN" altLang="da-DK" sz="1400" b="1" dirty="0">
                    <a:solidFill>
                      <a:schemeClr val="tx1"/>
                    </a:solidFill>
                  </a:rPr>
                  <a:t>预约</a:t>
                </a:r>
                <a:endParaRPr lang="zh-CN" altLang="da-DK" sz="1400" b="1" dirty="0">
                  <a:solidFill>
                    <a:schemeClr val="tx1"/>
                  </a:solidFill>
                </a:endParaRPr>
              </a:p>
            </p:txBody>
          </p:sp>
        </p:grpSp>
        <p:cxnSp>
          <p:nvCxnSpPr>
            <p:cNvPr id="50" name="直接连接符 49"/>
            <p:cNvCxnSpPr/>
            <p:nvPr>
              <p:custDataLst>
                <p:tags r:id="rId6"/>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7"/>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8"/>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9"/>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10"/>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1" name="矩形 70"/>
            <p:cNvSpPr/>
            <p:nvPr>
              <p:custDataLst>
                <p:tags r:id="rId11"/>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72" name="矩形 71"/>
            <p:cNvSpPr/>
            <p:nvPr>
              <p:custDataLst>
                <p:tags r:id="rId12"/>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73" name="矩形 72"/>
            <p:cNvSpPr/>
            <p:nvPr>
              <p:custDataLst>
                <p:tags r:id="rId13"/>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74" name="矩形 73"/>
            <p:cNvSpPr/>
            <p:nvPr>
              <p:custDataLst>
                <p:tags r:id="rId14"/>
              </p:custDataLst>
            </p:nvPr>
          </p:nvSpPr>
          <p:spPr>
            <a:xfrm>
              <a:off x="7431" y="6728"/>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维修</a:t>
              </a:r>
              <a:endParaRPr lang="zh-CN" altLang="da-DK" sz="1400" dirty="0">
                <a:solidFill>
                  <a:schemeClr val="tx1">
                    <a:lumMod val="50000"/>
                    <a:lumOff val="50000"/>
                  </a:schemeClr>
                </a:solidFill>
              </a:endParaRPr>
            </a:p>
          </p:txBody>
        </p:sp>
        <p:cxnSp>
          <p:nvCxnSpPr>
            <p:cNvPr id="76" name="直接连接符 75"/>
            <p:cNvCxnSpPr/>
            <p:nvPr>
              <p:custDataLst>
                <p:tags r:id="rId15"/>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8" name="椭圆 77"/>
            <p:cNvSpPr/>
            <p:nvPr>
              <p:custDataLst>
                <p:tags r:id="rId16"/>
              </p:custDataLst>
            </p:nvPr>
          </p:nvSpPr>
          <p:spPr>
            <a:xfrm>
              <a:off x="6591" y="7629"/>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79" name="椭圆 78"/>
            <p:cNvSpPr/>
            <p:nvPr>
              <p:custDataLst>
                <p:tags r:id="rId17"/>
              </p:custDataLst>
            </p:nvPr>
          </p:nvSpPr>
          <p:spPr>
            <a:xfrm>
              <a:off x="6591" y="646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80" name="椭圆 79"/>
            <p:cNvSpPr/>
            <p:nvPr>
              <p:custDataLst>
                <p:tags r:id="rId18"/>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82" name="椭圆 81"/>
            <p:cNvSpPr/>
            <p:nvPr>
              <p:custDataLst>
                <p:tags r:id="rId19"/>
              </p:custDataLst>
            </p:nvPr>
          </p:nvSpPr>
          <p:spPr>
            <a:xfrm>
              <a:off x="6591" y="528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83" name="矩形 82"/>
            <p:cNvSpPr/>
            <p:nvPr>
              <p:custDataLst>
                <p:tags r:id="rId20"/>
              </p:custDataLst>
            </p:nvPr>
          </p:nvSpPr>
          <p:spPr>
            <a:xfrm>
              <a:off x="7386" y="7897"/>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84" name="矩形 83"/>
            <p:cNvSpPr/>
            <p:nvPr>
              <p:custDataLst>
                <p:tags r:id="rId21"/>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85" name="椭圆 84"/>
            <p:cNvSpPr/>
            <p:nvPr>
              <p:custDataLst>
                <p:tags r:id="rId22"/>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86" name="椭圆 85"/>
            <p:cNvSpPr/>
            <p:nvPr>
              <p:custDataLst>
                <p:tags r:id="rId23"/>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87" name="椭圆 86"/>
            <p:cNvSpPr/>
            <p:nvPr>
              <p:custDataLst>
                <p:tags r:id="rId24"/>
              </p:custDataLst>
            </p:nvPr>
          </p:nvSpPr>
          <p:spPr>
            <a:xfrm>
              <a:off x="6591" y="1738"/>
              <a:ext cx="535" cy="53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
        <p:nvSpPr>
          <p:cNvPr id="9" name="矩形 8"/>
          <p:cNvSpPr/>
          <p:nvPr/>
        </p:nvSpPr>
        <p:spPr>
          <a:xfrm>
            <a:off x="5363210" y="4814570"/>
            <a:ext cx="935990" cy="2882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25"/>
          <a:stretch>
            <a:fillRect/>
          </a:stretch>
        </p:blipFill>
        <p:spPr>
          <a:xfrm>
            <a:off x="9211310" y="1983740"/>
            <a:ext cx="2932430" cy="4036060"/>
          </a:xfrm>
          <a:prstGeom prst="rect">
            <a:avLst/>
          </a:prstGeom>
        </p:spPr>
      </p:pic>
      <p:sp>
        <p:nvSpPr>
          <p:cNvPr id="14" name="文本框 13"/>
          <p:cNvSpPr txBox="1"/>
          <p:nvPr/>
        </p:nvSpPr>
        <p:spPr>
          <a:xfrm>
            <a:off x="10402570" y="4650740"/>
            <a:ext cx="801370" cy="245110"/>
          </a:xfrm>
          <a:prstGeom prst="rect">
            <a:avLst/>
          </a:prstGeom>
          <a:noFill/>
          <a:ln w="19050">
            <a:solidFill>
              <a:schemeClr val="bg1">
                <a:lumMod val="75000"/>
              </a:schemeClr>
            </a:solidFill>
          </a:ln>
          <a:extLst>
            <a:ext uri="{909E8E84-426E-40DD-AFC4-6F175D3DCCD1}">
              <a14:hiddenFill xmlns:a14="http://schemas.microsoft.com/office/drawing/2010/main">
                <a:solidFill>
                  <a:srgbClr val="C8C8C8"/>
                </a:solidFill>
              </a14:hiddenFill>
            </a:ext>
          </a:extLst>
        </p:spPr>
        <p:txBody>
          <a:bodyPr wrap="square" rtlCol="0">
            <a:spAutoFit/>
          </a:bodyPr>
          <a:p>
            <a:r>
              <a:rPr lang="zh-CN" altLang="en-US" sz="1000" b="1">
                <a:solidFill>
                  <a:schemeClr val="tx1"/>
                </a:solidFill>
                <a:latin typeface="微软雅黑" panose="020B0503020204020204" pitchFamily="34" charset="-122"/>
                <a:ea typeface="微软雅黑" panose="020B0503020204020204" pitchFamily="34" charset="-122"/>
              </a:rPr>
              <a:t>待修车：</a:t>
            </a:r>
            <a:r>
              <a:rPr lang="en-US" altLang="zh-CN" sz="1000" b="1">
                <a:solidFill>
                  <a:schemeClr val="tx1"/>
                </a:solidFill>
                <a:latin typeface="微软雅黑" panose="020B0503020204020204" pitchFamily="34" charset="-122"/>
                <a:ea typeface="微软雅黑" panose="020B0503020204020204" pitchFamily="34" charset="-122"/>
              </a:rPr>
              <a:t>5</a:t>
            </a:r>
            <a:endParaRPr lang="en-US" altLang="zh-CN" sz="1000" b="1">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108" y="551607"/>
            <a:ext cx="9435318" cy="461666"/>
          </a:xfrm>
        </p:spPr>
        <p:txBody>
          <a:bodyPr/>
          <a:lstStyle/>
          <a:p>
            <a:r>
              <a:rPr lang="zh-CN" altLang="en-US" dirty="0"/>
              <a:t>智能迎宾</a:t>
            </a:r>
            <a:endParaRPr lang="zh-CN" altLang="en-US" dirty="0"/>
          </a:p>
        </p:txBody>
      </p:sp>
      <p:grpSp>
        <p:nvGrpSpPr>
          <p:cNvPr id="24" name="组合 23"/>
          <p:cNvGrpSpPr/>
          <p:nvPr/>
        </p:nvGrpSpPr>
        <p:grpSpPr>
          <a:xfrm>
            <a:off x="1567815" y="1630680"/>
            <a:ext cx="10302240" cy="3642995"/>
            <a:chOff x="458" y="2596"/>
            <a:chExt cx="17731" cy="5589"/>
          </a:xfrm>
        </p:grpSpPr>
        <p:pic>
          <p:nvPicPr>
            <p:cNvPr id="32" name="图片 31"/>
            <p:cNvPicPr>
              <a:picLocks noChangeAspect="1"/>
            </p:cNvPicPr>
            <p:nvPr/>
          </p:nvPicPr>
          <p:blipFill>
            <a:blip r:embed="rId1" cstate="print">
              <a:clrChange>
                <a:clrFrom>
                  <a:srgbClr val="000000">
                    <a:alpha val="0"/>
                  </a:srgbClr>
                </a:clrFrom>
                <a:clrTo>
                  <a:srgbClr val="000000">
                    <a:alpha val="0"/>
                    <a:alpha val="0"/>
                  </a:srgbClr>
                </a:clrTo>
              </a:clrChange>
              <a:lum bright="100000"/>
              <a:extLst>
                <a:ext uri="{28A0092B-C50C-407E-A947-70E740481C1C}">
                  <a14:useLocalDpi xmlns:a14="http://schemas.microsoft.com/office/drawing/2010/main" val="0"/>
                </a:ext>
              </a:extLst>
            </a:blip>
            <a:stretch>
              <a:fillRect/>
            </a:stretch>
          </p:blipFill>
          <p:spPr>
            <a:xfrm rot="14216432">
              <a:off x="10632" y="2739"/>
              <a:ext cx="488" cy="767"/>
            </a:xfrm>
            <a:prstGeom prst="rect">
              <a:avLst/>
            </a:prstGeom>
            <a:ln>
              <a:noFill/>
            </a:ln>
          </p:spPr>
        </p:pic>
        <p:cxnSp>
          <p:nvCxnSpPr>
            <p:cNvPr id="20" name="直接箭头连接符 19"/>
            <p:cNvCxnSpPr/>
            <p:nvPr>
              <p:custDataLst>
                <p:tags r:id="rId2"/>
              </p:custDataLst>
            </p:nvPr>
          </p:nvCxnSpPr>
          <p:spPr>
            <a:xfrm>
              <a:off x="569" y="5270"/>
              <a:ext cx="17620" cy="0"/>
            </a:xfrm>
            <a:prstGeom prst="straightConnector1">
              <a:avLst/>
            </a:prstGeom>
            <a:noFill/>
            <a:ln w="19050" cap="flat" cmpd="sng" algn="ctr">
              <a:solidFill>
                <a:srgbClr val="7F7F7F"/>
              </a:solidFill>
              <a:prstDash val="solid"/>
              <a:miter lim="800000"/>
              <a:tailEnd type="triangle"/>
            </a:ln>
            <a:effectLst/>
          </p:spPr>
          <p:style>
            <a:lnRef idx="1">
              <a:srgbClr val="F99F7B"/>
            </a:lnRef>
            <a:fillRef idx="0">
              <a:srgbClr val="F99F7B"/>
            </a:fillRef>
            <a:effectRef idx="0">
              <a:srgbClr val="F99F7B"/>
            </a:effectRef>
            <a:fontRef idx="minor">
              <a:srgbClr val="3F4143"/>
            </a:fontRef>
          </p:style>
        </p:cxnSp>
        <p:sp>
          <p:nvSpPr>
            <p:cNvPr id="11" name="椭圆 10"/>
            <p:cNvSpPr/>
            <p:nvPr>
              <p:custDataLst>
                <p:tags r:id="rId3"/>
              </p:custDataLst>
            </p:nvPr>
          </p:nvSpPr>
          <p:spPr>
            <a:xfrm>
              <a:off x="3097" y="4977"/>
              <a:ext cx="455" cy="455"/>
            </a:xfrm>
            <a:prstGeom prst="ellipse">
              <a:avLst/>
            </a:prstGeom>
            <a:solidFill>
              <a:srgbClr val="FFFFFF"/>
            </a:solidFill>
            <a:ln w="57150" cap="flat" cmpd="sng" algn="ctr">
              <a:solidFill>
                <a:srgbClr val="F99F7B">
                  <a:lumMod val="60000"/>
                  <a:lumOff val="40000"/>
                </a:srgbClr>
              </a:solidFill>
              <a:prstDash val="solid"/>
              <a:miter lim="800000"/>
            </a:ln>
            <a:effectLst/>
          </p:spPr>
          <p:style>
            <a:lnRef idx="2">
              <a:srgbClr val="F99F7B">
                <a:shade val="50000"/>
              </a:srgbClr>
            </a:lnRef>
            <a:fillRef idx="1">
              <a:srgbClr val="F99F7B"/>
            </a:fillRef>
            <a:effectRef idx="0">
              <a:srgbClr val="F99F7B"/>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rmAutofit fontScale="70000"/>
            </a:bodyPr>
            <a:lstStyle/>
            <a:p>
              <a:pPr algn="ctr"/>
              <a:endParaRPr lang="zh-CN" altLang="en-US" sz="1350">
                <a:sym typeface="Arial" panose="020B0604020202020204" pitchFamily="34" charset="0"/>
              </a:endParaRPr>
            </a:p>
          </p:txBody>
        </p:sp>
        <p:sp>
          <p:nvSpPr>
            <p:cNvPr id="3" name="矩形 2"/>
            <p:cNvSpPr/>
            <p:nvPr>
              <p:custDataLst>
                <p:tags r:id="rId4"/>
              </p:custDataLst>
            </p:nvPr>
          </p:nvSpPr>
          <p:spPr>
            <a:xfrm>
              <a:off x="1878" y="5954"/>
              <a:ext cx="2772" cy="2231"/>
            </a:xfrm>
            <a:prstGeom prst="rect">
              <a:avLst/>
            </a:prstGeom>
          </p:spPr>
          <p:txBody>
            <a:bodyPr wrap="square">
              <a:normAutofit lnSpcReduction="10000"/>
            </a:bodyPr>
            <a:lstStyle/>
            <a:p>
              <a:r>
                <a:rPr lang="zh-CN" altLang="zh-TW" sz="1600" b="1" dirty="0" smtClean="0">
                  <a:solidFill>
                    <a:schemeClr val="tx1"/>
                  </a:solidFill>
                  <a:latin typeface="微软雅黑" panose="020B0503020204020204" pitchFamily="34" charset="-122"/>
                  <a:ea typeface="微软雅黑" panose="020B0503020204020204" pitchFamily="34" charset="-122"/>
                  <a:sym typeface="+mn-ea"/>
                </a:rPr>
                <a:t>车牌识别</a:t>
              </a:r>
              <a:endParaRPr lang="zh-CN" altLang="zh-TW" sz="1600" b="1" dirty="0" smtClean="0">
                <a:solidFill>
                  <a:schemeClr val="tx1"/>
                </a:solidFill>
                <a:latin typeface="微软雅黑" panose="020B0503020204020204" pitchFamily="34" charset="-122"/>
                <a:ea typeface="微软雅黑" panose="020B0503020204020204" pitchFamily="34" charset="-122"/>
                <a:sym typeface="+mn-ea"/>
              </a:endParaRPr>
            </a:p>
            <a:p>
              <a:r>
                <a:rPr lang="zh-TW" altLang="en-US" sz="1400" dirty="0" smtClean="0">
                  <a:latin typeface="宋体" panose="02010600030101010101" pitchFamily="2" charset="-122"/>
                  <a:sym typeface="+mn-ea"/>
                </a:rPr>
                <a:t>自动采集进店车辆信息，显示</a:t>
              </a:r>
              <a:r>
                <a:rPr lang="zh-TW" altLang="en-US" sz="1400" dirty="0">
                  <a:latin typeface="宋体" panose="02010600030101010101" pitchFamily="2" charset="-122"/>
                  <a:sym typeface="+mn-ea"/>
                </a:rPr>
                <a:t>进厂车辆信息</a:t>
              </a:r>
              <a:r>
                <a:rPr lang="zh-TW" altLang="en-US" sz="1400" dirty="0" smtClean="0">
                  <a:latin typeface="宋体" panose="02010600030101010101" pitchFamily="2" charset="-122"/>
                  <a:sym typeface="+mn-ea"/>
                </a:rPr>
                <a:t>、看板主动</a:t>
              </a:r>
              <a:r>
                <a:rPr lang="zh-TW" altLang="en-US" sz="1400" dirty="0">
                  <a:latin typeface="宋体" panose="02010600030101010101" pitchFamily="2" charset="-122"/>
                  <a:sym typeface="+mn-ea"/>
                </a:rPr>
                <a:t>提示迎宾</a:t>
              </a:r>
              <a:r>
                <a:rPr lang="zh-TW" altLang="en-US" sz="1400" dirty="0" smtClean="0">
                  <a:latin typeface="宋体" panose="02010600030101010101" pitchFamily="2" charset="-122"/>
                  <a:sym typeface="+mn-ea"/>
                </a:rPr>
                <a:t>信息</a:t>
              </a:r>
              <a:endParaRPr lang="zh-CN" altLang="en-US" sz="1400" dirty="0">
                <a:solidFill>
                  <a:srgbClr val="3D3F41"/>
                </a:solidFill>
                <a:latin typeface="宋体" panose="02010600030101010101" pitchFamily="2" charset="-122"/>
                <a:cs typeface="Arial" panose="020B0604020202020204" pitchFamily="34" charset="0"/>
                <a:sym typeface="Arial" panose="020B0604020202020204" pitchFamily="34" charset="0"/>
              </a:endParaRPr>
            </a:p>
          </p:txBody>
        </p:sp>
        <p:sp>
          <p:nvSpPr>
            <p:cNvPr id="15" name="椭圆 14"/>
            <p:cNvSpPr/>
            <p:nvPr>
              <p:custDataLst>
                <p:tags r:id="rId5"/>
              </p:custDataLst>
            </p:nvPr>
          </p:nvSpPr>
          <p:spPr>
            <a:xfrm>
              <a:off x="11151" y="4977"/>
              <a:ext cx="455" cy="455"/>
            </a:xfrm>
            <a:prstGeom prst="ellipse">
              <a:avLst/>
            </a:prstGeom>
            <a:solidFill>
              <a:srgbClr val="FFFFFF"/>
            </a:solidFill>
            <a:ln w="57150" cap="flat" cmpd="sng" algn="ctr">
              <a:solidFill>
                <a:srgbClr val="B9DD55">
                  <a:lumMod val="60000"/>
                  <a:lumOff val="40000"/>
                </a:srgbClr>
              </a:solidFill>
              <a:prstDash val="solid"/>
              <a:miter lim="800000"/>
            </a:ln>
            <a:effectLst/>
          </p:spPr>
          <p:style>
            <a:lnRef idx="2">
              <a:srgbClr val="F99F7B">
                <a:shade val="50000"/>
              </a:srgbClr>
            </a:lnRef>
            <a:fillRef idx="1">
              <a:srgbClr val="F99F7B"/>
            </a:fillRef>
            <a:effectRef idx="0">
              <a:srgbClr val="F99F7B"/>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rmAutofit fontScale="70000"/>
            </a:bodyPr>
            <a:lstStyle/>
            <a:p>
              <a:pPr algn="ctr"/>
              <a:endParaRPr lang="zh-CN" altLang="en-US" sz="1350">
                <a:sym typeface="Arial" panose="020B0604020202020204" pitchFamily="34" charset="0"/>
              </a:endParaRPr>
            </a:p>
          </p:txBody>
        </p:sp>
        <p:sp>
          <p:nvSpPr>
            <p:cNvPr id="25" name="椭圆 24"/>
            <p:cNvSpPr/>
            <p:nvPr>
              <p:custDataLst>
                <p:tags r:id="rId6"/>
              </p:custDataLst>
            </p:nvPr>
          </p:nvSpPr>
          <p:spPr>
            <a:xfrm rot="10800000">
              <a:off x="7124" y="4977"/>
              <a:ext cx="455" cy="455"/>
            </a:xfrm>
            <a:prstGeom prst="ellipse">
              <a:avLst/>
            </a:prstGeom>
            <a:solidFill>
              <a:srgbClr val="FFFFFF"/>
            </a:solidFill>
            <a:ln w="57150" cap="flat" cmpd="sng" algn="ctr">
              <a:solidFill>
                <a:srgbClr val="F5CA73">
                  <a:lumMod val="60000"/>
                  <a:lumOff val="40000"/>
                </a:srgbClr>
              </a:solidFill>
              <a:prstDash val="solid"/>
              <a:miter lim="800000"/>
            </a:ln>
            <a:effectLst/>
          </p:spPr>
          <p:style>
            <a:lnRef idx="2">
              <a:srgbClr val="F99F7B">
                <a:shade val="50000"/>
              </a:srgbClr>
            </a:lnRef>
            <a:fillRef idx="1">
              <a:srgbClr val="F99F7B"/>
            </a:fillRef>
            <a:effectRef idx="0">
              <a:srgbClr val="F99F7B"/>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rmAutofit fontScale="70000"/>
            </a:bodyPr>
            <a:lstStyle/>
            <a:p>
              <a:pPr algn="ctr"/>
              <a:endParaRPr lang="zh-CN" altLang="en-US" sz="1350">
                <a:sym typeface="Arial" panose="020B0604020202020204" pitchFamily="34" charset="0"/>
              </a:endParaRPr>
            </a:p>
          </p:txBody>
        </p:sp>
        <p:sp>
          <p:nvSpPr>
            <p:cNvPr id="4" name="椭圆 3"/>
            <p:cNvSpPr/>
            <p:nvPr>
              <p:custDataLst>
                <p:tags r:id="rId7"/>
              </p:custDataLst>
            </p:nvPr>
          </p:nvSpPr>
          <p:spPr>
            <a:xfrm rot="10800000">
              <a:off x="15178" y="4977"/>
              <a:ext cx="455" cy="455"/>
            </a:xfrm>
            <a:prstGeom prst="ellipse">
              <a:avLst/>
            </a:prstGeom>
            <a:solidFill>
              <a:srgbClr val="FFFFFF"/>
            </a:solidFill>
            <a:ln w="57150" cap="flat" cmpd="sng" algn="ctr">
              <a:solidFill>
                <a:srgbClr val="F5CA73">
                  <a:lumMod val="60000"/>
                  <a:lumOff val="40000"/>
                </a:srgbClr>
              </a:solidFill>
              <a:prstDash val="solid"/>
              <a:miter lim="800000"/>
            </a:ln>
            <a:effectLst/>
          </p:spPr>
          <p:style>
            <a:lnRef idx="2">
              <a:srgbClr val="F99F7B">
                <a:shade val="50000"/>
              </a:srgbClr>
            </a:lnRef>
            <a:fillRef idx="1">
              <a:srgbClr val="F99F7B"/>
            </a:fillRef>
            <a:effectRef idx="0">
              <a:srgbClr val="F99F7B"/>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rmAutofit fontScale="70000"/>
            </a:bodyPr>
            <a:lstStyle/>
            <a:p>
              <a:pPr algn="ctr"/>
              <a:endParaRPr lang="zh-CN" altLang="en-US" sz="1350">
                <a:sym typeface="Arial" panose="020B0604020202020204" pitchFamily="34" charset="0"/>
              </a:endParaRPr>
            </a:p>
          </p:txBody>
        </p:sp>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8" y="2999"/>
              <a:ext cx="2362" cy="1548"/>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8" y="4256"/>
              <a:ext cx="1973" cy="1014"/>
            </a:xfrm>
            <a:prstGeom prst="rect">
              <a:avLst/>
            </a:prstGeom>
          </p:spPr>
        </p:pic>
        <p:grpSp>
          <p:nvGrpSpPr>
            <p:cNvPr id="10" name="组合 9"/>
            <p:cNvGrpSpPr/>
            <p:nvPr/>
          </p:nvGrpSpPr>
          <p:grpSpPr>
            <a:xfrm>
              <a:off x="5416" y="2999"/>
              <a:ext cx="4024" cy="1555"/>
              <a:chOff x="5416" y="2999"/>
              <a:chExt cx="4024" cy="1555"/>
            </a:xfrm>
          </p:grpSpPr>
          <p:pic>
            <p:nvPicPr>
              <p:cNvPr id="12" name="图片 11" descr="IMG_3971.jpg"/>
              <p:cNvPicPr>
                <a:picLocks noChangeAspect="1"/>
              </p:cNvPicPr>
              <p:nvPr/>
            </p:nvPicPr>
            <p:blipFill rotWithShape="1">
              <a:blip r:embed="rId10" cstate="print">
                <a:extLst>
                  <a:ext uri="{28A0092B-C50C-407E-A947-70E740481C1C}">
                    <a14:useLocalDpi xmlns:a14="http://schemas.microsoft.com/office/drawing/2010/main" val="0"/>
                  </a:ext>
                </a:extLst>
              </a:blip>
              <a:srcRect l="33640" t="25975" r="23111" b="31062"/>
              <a:stretch>
                <a:fillRect/>
              </a:stretch>
            </p:blipFill>
            <p:spPr>
              <a:xfrm>
                <a:off x="5416" y="3007"/>
                <a:ext cx="2020" cy="1547"/>
              </a:xfrm>
              <a:prstGeom prst="rect">
                <a:avLst/>
              </a:prstGeom>
            </p:spPr>
          </p:pic>
          <p:pic>
            <p:nvPicPr>
              <p:cNvPr id="13" name="图片 12" descr="IMG_3966.jpg"/>
              <p:cNvPicPr>
                <a:picLocks noChangeAspect="1"/>
              </p:cNvPicPr>
              <p:nvPr/>
            </p:nvPicPr>
            <p:blipFill rotWithShape="1">
              <a:blip r:embed="rId11" cstate="print">
                <a:extLst>
                  <a:ext uri="{28A0092B-C50C-407E-A947-70E740481C1C}">
                    <a14:useLocalDpi xmlns:a14="http://schemas.microsoft.com/office/drawing/2010/main" val="0"/>
                  </a:ext>
                </a:extLst>
              </a:blip>
              <a:srcRect l="19898" r="15947" b="34113"/>
              <a:stretch>
                <a:fillRect/>
              </a:stretch>
            </p:blipFill>
            <p:spPr>
              <a:xfrm>
                <a:off x="7372" y="2999"/>
                <a:ext cx="2068" cy="1546"/>
              </a:xfrm>
              <a:prstGeom prst="rect">
                <a:avLst/>
              </a:prstGeom>
            </p:spPr>
          </p:pic>
        </p:grpSp>
        <p:sp>
          <p:nvSpPr>
            <p:cNvPr id="14" name="文本框 13"/>
            <p:cNvSpPr txBox="1"/>
            <p:nvPr/>
          </p:nvSpPr>
          <p:spPr>
            <a:xfrm>
              <a:off x="5417" y="5954"/>
              <a:ext cx="4023" cy="1509"/>
            </a:xfrm>
            <a:prstGeom prst="rect">
              <a:avLst/>
            </a:prstGeom>
            <a:noFill/>
          </p:spPr>
          <p:txBody>
            <a:bodyPr wrap="square" rtlCol="0">
              <a:spAutoFit/>
            </a:bodyPr>
            <a:lstStyle/>
            <a:p>
              <a:r>
                <a:rPr lang="zh-CN" altLang="en-US" sz="1600" b="1">
                  <a:solidFill>
                    <a:schemeClr val="tx1"/>
                  </a:solidFill>
                  <a:latin typeface="微软雅黑" panose="020B0503020204020204" pitchFamily="34" charset="-122"/>
                  <a:ea typeface="微软雅黑" panose="020B0503020204020204" pitchFamily="34" charset="-122"/>
                </a:rPr>
                <a:t>迎宾看板</a:t>
              </a:r>
              <a:endParaRPr lang="zh-CN" altLang="en-US" sz="1600" b="1">
                <a:solidFill>
                  <a:schemeClr val="tx1"/>
                </a:solidFill>
                <a:latin typeface="微软雅黑" panose="020B0503020204020204" pitchFamily="34" charset="-122"/>
                <a:ea typeface="微软雅黑" panose="020B0503020204020204" pitchFamily="34" charset="-122"/>
              </a:endParaRPr>
            </a:p>
            <a:p>
              <a:r>
                <a:rPr lang="zh-TW" altLang="en-US" sz="1400" dirty="0">
                  <a:latin typeface="宋体" panose="02010600030101010101" pitchFamily="2" charset="-122"/>
                  <a:sym typeface="+mn-ea"/>
                </a:rPr>
                <a:t>主动显示车牌，让进店客户感受尊荣</a:t>
              </a:r>
              <a:r>
                <a:rPr lang="zh-CN" altLang="en-US" sz="1400" dirty="0">
                  <a:latin typeface="宋体" panose="02010600030101010101" pitchFamily="2" charset="-122"/>
                  <a:sym typeface="+mn-ea"/>
                </a:rPr>
                <a:t>体验</a:t>
              </a:r>
              <a:r>
                <a:rPr lang="zh-TW" altLang="en-US" sz="1400" dirty="0">
                  <a:latin typeface="宋体" panose="02010600030101010101" pitchFamily="2" charset="-122"/>
                  <a:sym typeface="+mn-ea"/>
                </a:rPr>
                <a:t>，创新品牌店面形像，亦可显示预约</a:t>
              </a:r>
              <a:r>
                <a:rPr lang="zh-CN" altLang="en-US" sz="1400" dirty="0" smtClean="0">
                  <a:latin typeface="宋体" panose="02010600030101010101" pitchFamily="2" charset="-122"/>
                  <a:sym typeface="+mn-ea"/>
                </a:rPr>
                <a:t>信息</a:t>
              </a:r>
              <a:endParaRPr lang="zh-CN" altLang="en-US" sz="1400">
                <a:latin typeface="宋体" panose="02010600030101010101" pitchFamily="2" charset="-122"/>
              </a:endParaRPr>
            </a:p>
          </p:txBody>
        </p:sp>
        <p:pic>
          <p:nvPicPr>
            <p:cNvPr id="1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3681191">
              <a:off x="10621" y="2850"/>
              <a:ext cx="1578" cy="1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文本框 16"/>
            <p:cNvSpPr txBox="1"/>
            <p:nvPr/>
          </p:nvSpPr>
          <p:spPr>
            <a:xfrm>
              <a:off x="10250" y="5954"/>
              <a:ext cx="3261" cy="1839"/>
            </a:xfrm>
            <a:prstGeom prst="rect">
              <a:avLst/>
            </a:prstGeom>
            <a:noFill/>
          </p:spPr>
          <p:txBody>
            <a:bodyPr wrap="square" rtlCol="0">
              <a:spAutoFit/>
            </a:bodyPr>
            <a:lstStyle/>
            <a:p>
              <a:r>
                <a:rPr lang="zh-CN" altLang="en-US" sz="1600" b="1">
                  <a:solidFill>
                    <a:schemeClr val="tx1"/>
                  </a:solidFill>
                  <a:latin typeface="微软雅黑" panose="020B0503020204020204" pitchFamily="34" charset="-122"/>
                  <a:ea typeface="微软雅黑" panose="020B0503020204020204" pitchFamily="34" charset="-122"/>
                </a:rPr>
                <a:t>迎宾播报</a:t>
              </a:r>
              <a:endParaRPr lang="zh-CN" altLang="en-US" sz="1600" b="1">
                <a:solidFill>
                  <a:schemeClr val="tx1"/>
                </a:solidFill>
                <a:latin typeface="微软雅黑" panose="020B0503020204020204" pitchFamily="34" charset="-122"/>
                <a:ea typeface="微软雅黑" panose="020B0503020204020204" pitchFamily="34" charset="-122"/>
              </a:endParaRPr>
            </a:p>
            <a:p>
              <a:r>
                <a:rPr lang="zh-TW" altLang="en-US" sz="1400" dirty="0">
                  <a:sym typeface="+mn-ea"/>
                </a:rPr>
                <a:t>主动播报迎宾词，让进店客户感受尊荣</a:t>
              </a:r>
              <a:r>
                <a:rPr lang="zh-CN" altLang="en-US" sz="1400" dirty="0">
                  <a:sym typeface="+mn-ea"/>
                </a:rPr>
                <a:t>体验</a:t>
              </a:r>
              <a:r>
                <a:rPr lang="zh-TW" altLang="en-US" sz="1400" dirty="0">
                  <a:sym typeface="+mn-ea"/>
                </a:rPr>
                <a:t>，同时驱动服务顾问迎接到店客户</a:t>
              </a:r>
              <a:endParaRPr lang="zh-CN" altLang="en-US"/>
            </a:p>
          </p:txBody>
        </p:sp>
        <p:grpSp>
          <p:nvGrpSpPr>
            <p:cNvPr id="18" name="组合 17"/>
            <p:cNvGrpSpPr/>
            <p:nvPr/>
          </p:nvGrpSpPr>
          <p:grpSpPr>
            <a:xfrm>
              <a:off x="14108" y="2596"/>
              <a:ext cx="2703" cy="2221"/>
              <a:chOff x="338535" y="4221088"/>
              <a:chExt cx="2894782" cy="2549075"/>
            </a:xfrm>
          </p:grpSpPr>
          <p:grpSp>
            <p:nvGrpSpPr>
              <p:cNvPr id="19" name="组合 18"/>
              <p:cNvGrpSpPr/>
              <p:nvPr/>
            </p:nvGrpSpPr>
            <p:grpSpPr>
              <a:xfrm>
                <a:off x="338535" y="4221088"/>
                <a:ext cx="2894782" cy="2549075"/>
                <a:chOff x="8613393" y="1006819"/>
                <a:chExt cx="1558729" cy="1372579"/>
              </a:xfrm>
            </p:grpSpPr>
            <p:sp>
              <p:nvSpPr>
                <p:cNvPr id="21" name="椭圆 20"/>
                <p:cNvSpPr/>
                <p:nvPr/>
              </p:nvSpPr>
              <p:spPr>
                <a:xfrm>
                  <a:off x="8613393" y="1006819"/>
                  <a:ext cx="1558729" cy="1372579"/>
                </a:xfrm>
                <a:prstGeom prst="ellipse">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grpSp>
              <p:nvGrpSpPr>
                <p:cNvPr id="22" name="组合 21"/>
                <p:cNvGrpSpPr/>
                <p:nvPr/>
              </p:nvGrpSpPr>
              <p:grpSpPr>
                <a:xfrm>
                  <a:off x="8722791" y="1158381"/>
                  <a:ext cx="1150318" cy="739027"/>
                  <a:chOff x="-1352639" y="2751634"/>
                  <a:chExt cx="1927038" cy="1272193"/>
                </a:xfrm>
              </p:grpSpPr>
              <p:pic>
                <p:nvPicPr>
                  <p:cNvPr id="2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92207">
                    <a:off x="-1352639" y="2996898"/>
                    <a:ext cx="1437743" cy="99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图片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889" y="2751634"/>
                    <a:ext cx="637288" cy="1272193"/>
                  </a:xfrm>
                  <a:prstGeom prst="rect">
                    <a:avLst/>
                  </a:prstGeom>
                </p:spPr>
              </p:pic>
            </p:grpSp>
          </p:grpSp>
          <p:pic>
            <p:nvPicPr>
              <p:cNvPr id="27" name="图片 26"/>
              <p:cNvPicPr>
                <a:picLocks noChangeAspect="1"/>
              </p:cNvPicPr>
              <p:nvPr/>
            </p:nvPicPr>
            <p:blipFill>
              <a:blip r:embed="rId15"/>
              <a:stretch>
                <a:fillRect/>
              </a:stretch>
            </p:blipFill>
            <p:spPr>
              <a:xfrm rot="21149417">
                <a:off x="1565374" y="5193987"/>
                <a:ext cx="698638" cy="1226333"/>
              </a:xfrm>
              <a:prstGeom prst="rect">
                <a:avLst/>
              </a:prstGeom>
            </p:spPr>
          </p:pic>
        </p:grpSp>
        <p:sp>
          <p:nvSpPr>
            <p:cNvPr id="28" name="文本框 27"/>
            <p:cNvSpPr txBox="1"/>
            <p:nvPr/>
          </p:nvSpPr>
          <p:spPr>
            <a:xfrm>
              <a:off x="14299" y="5954"/>
              <a:ext cx="3655" cy="2171"/>
            </a:xfrm>
            <a:prstGeom prst="rect">
              <a:avLst/>
            </a:prstGeom>
            <a:noFill/>
          </p:spPr>
          <p:txBody>
            <a:bodyPr wrap="square" rtlCol="0">
              <a:spAutoFit/>
            </a:bodyPr>
            <a:lstStyle/>
            <a:p>
              <a:r>
                <a:rPr lang="zh-CN" altLang="en-US" sz="1600" b="1">
                  <a:solidFill>
                    <a:schemeClr val="tx1"/>
                  </a:solidFill>
                  <a:latin typeface="微软雅黑" panose="020B0503020204020204" pitchFamily="34" charset="-122"/>
                  <a:ea typeface="微软雅黑" panose="020B0503020204020204" pitchFamily="34" charset="-122"/>
                </a:rPr>
                <a:t>接待提醒</a:t>
              </a:r>
              <a:endParaRPr lang="en-US" altLang="zh-CN" sz="1600" b="1">
                <a:solidFill>
                  <a:schemeClr val="tx1"/>
                </a:solidFill>
                <a:latin typeface="微软雅黑" panose="020B0503020204020204" pitchFamily="34" charset="-122"/>
                <a:ea typeface="微软雅黑" panose="020B0503020204020204" pitchFamily="34" charset="-122"/>
              </a:endParaRPr>
            </a:p>
            <a:p>
              <a:r>
                <a:rPr lang="zh-CN" altLang="en-US" sz="1400"/>
                <a:t>进厂车辆消息提醒服务顾问</a:t>
              </a:r>
              <a:endParaRPr lang="zh-CN" altLang="en-US" sz="1400"/>
            </a:p>
            <a:p>
              <a:r>
                <a:rPr lang="zh-CN" altLang="en-US" sz="1400"/>
                <a:t>提醒服务顾问立即接待、线上预约、提升客户满意度</a:t>
              </a:r>
              <a:endParaRPr lang="zh-CN" altLang="en-US" sz="1400"/>
            </a:p>
          </p:txBody>
        </p:sp>
      </p:grpSp>
      <p:grpSp>
        <p:nvGrpSpPr>
          <p:cNvPr id="89" name="组合 88"/>
          <p:cNvGrpSpPr/>
          <p:nvPr/>
        </p:nvGrpSpPr>
        <p:grpSpPr>
          <a:xfrm>
            <a:off x="166370" y="1347470"/>
            <a:ext cx="1024255" cy="4889500"/>
            <a:chOff x="6591" y="1738"/>
            <a:chExt cx="1613" cy="7700"/>
          </a:xfrm>
        </p:grpSpPr>
        <p:cxnSp>
          <p:nvCxnSpPr>
            <p:cNvPr id="46" name="直接连接符 45"/>
            <p:cNvCxnSpPr/>
            <p:nvPr>
              <p:custDataLst>
                <p:tags r:id="rId16"/>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54" name="组合 53"/>
            <p:cNvGrpSpPr/>
            <p:nvPr>
              <p:custDataLst>
                <p:tags r:id="rId17"/>
              </p:custDataLst>
            </p:nvPr>
          </p:nvGrpSpPr>
          <p:grpSpPr>
            <a:xfrm rot="0">
              <a:off x="6858" y="2005"/>
              <a:ext cx="1344" cy="479"/>
              <a:chOff x="3019764" y="580574"/>
              <a:chExt cx="4032000" cy="415684"/>
            </a:xfrm>
          </p:grpSpPr>
          <p:cxnSp>
            <p:nvCxnSpPr>
              <p:cNvPr id="47" name="直接连接符 46"/>
              <p:cNvCxnSpPr/>
              <p:nvPr>
                <p:custDataLst>
                  <p:tags r:id="rId18"/>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19"/>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50" name="直接连接符 49"/>
            <p:cNvCxnSpPr/>
            <p:nvPr>
              <p:custDataLst>
                <p:tags r:id="rId20"/>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21"/>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22"/>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23"/>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24"/>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1" name="矩形 70"/>
            <p:cNvSpPr/>
            <p:nvPr>
              <p:custDataLst>
                <p:tags r:id="rId25"/>
              </p:custDataLst>
            </p:nvPr>
          </p:nvSpPr>
          <p:spPr>
            <a:xfrm>
              <a:off x="7431" y="3185"/>
              <a:ext cx="686" cy="479"/>
            </a:xfrm>
            <a:prstGeom prst="rect">
              <a:avLst/>
            </a:prstGeom>
          </p:spPr>
          <p:txBody>
            <a:bodyPr wrap="square" lIns="0" tIns="0" rIns="0" bIns="0" anchor="ctr" anchorCtr="0">
              <a:normAutofit/>
            </a:bodyPr>
            <a:p>
              <a:pPr algn="l"/>
              <a:r>
                <a:rPr lang="zh-CN" altLang="da-DK" sz="1400" b="1" dirty="0">
                  <a:solidFill>
                    <a:schemeClr val="tx1"/>
                  </a:solidFill>
                </a:rPr>
                <a:t>迎宾</a:t>
              </a:r>
              <a:endParaRPr lang="zh-CN" altLang="da-DK" sz="1400" b="1" dirty="0">
                <a:solidFill>
                  <a:schemeClr val="tx1"/>
                </a:solidFill>
              </a:endParaRPr>
            </a:p>
          </p:txBody>
        </p:sp>
        <p:sp>
          <p:nvSpPr>
            <p:cNvPr id="72" name="矩形 71"/>
            <p:cNvSpPr/>
            <p:nvPr>
              <p:custDataLst>
                <p:tags r:id="rId26"/>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73" name="矩形 72"/>
            <p:cNvSpPr/>
            <p:nvPr>
              <p:custDataLst>
                <p:tags r:id="rId27"/>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74" name="矩形 73"/>
            <p:cNvSpPr/>
            <p:nvPr>
              <p:custDataLst>
                <p:tags r:id="rId28"/>
              </p:custDataLst>
            </p:nvPr>
          </p:nvSpPr>
          <p:spPr>
            <a:xfrm>
              <a:off x="7431" y="6728"/>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维修</a:t>
              </a:r>
              <a:endParaRPr lang="zh-CN" altLang="da-DK" sz="1400" dirty="0">
                <a:solidFill>
                  <a:schemeClr val="tx1">
                    <a:lumMod val="50000"/>
                    <a:lumOff val="50000"/>
                  </a:schemeClr>
                </a:solidFill>
              </a:endParaRPr>
            </a:p>
          </p:txBody>
        </p:sp>
        <p:cxnSp>
          <p:nvCxnSpPr>
            <p:cNvPr id="76" name="直接连接符 75"/>
            <p:cNvCxnSpPr/>
            <p:nvPr>
              <p:custDataLst>
                <p:tags r:id="rId29"/>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8" name="椭圆 77"/>
            <p:cNvSpPr/>
            <p:nvPr>
              <p:custDataLst>
                <p:tags r:id="rId30"/>
              </p:custDataLst>
            </p:nvPr>
          </p:nvSpPr>
          <p:spPr>
            <a:xfrm>
              <a:off x="6591" y="7629"/>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79" name="椭圆 78"/>
            <p:cNvSpPr/>
            <p:nvPr>
              <p:custDataLst>
                <p:tags r:id="rId31"/>
              </p:custDataLst>
            </p:nvPr>
          </p:nvSpPr>
          <p:spPr>
            <a:xfrm>
              <a:off x="6591" y="646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80" name="椭圆 79"/>
            <p:cNvSpPr/>
            <p:nvPr>
              <p:custDataLst>
                <p:tags r:id="rId32"/>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82" name="椭圆 81"/>
            <p:cNvSpPr/>
            <p:nvPr>
              <p:custDataLst>
                <p:tags r:id="rId33"/>
              </p:custDataLst>
            </p:nvPr>
          </p:nvSpPr>
          <p:spPr>
            <a:xfrm>
              <a:off x="6591" y="528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83" name="矩形 82"/>
            <p:cNvSpPr/>
            <p:nvPr>
              <p:custDataLst>
                <p:tags r:id="rId34"/>
              </p:custDataLst>
            </p:nvPr>
          </p:nvSpPr>
          <p:spPr>
            <a:xfrm>
              <a:off x="7386" y="7897"/>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84" name="矩形 83"/>
            <p:cNvSpPr/>
            <p:nvPr>
              <p:custDataLst>
                <p:tags r:id="rId35"/>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85" name="椭圆 84"/>
            <p:cNvSpPr/>
            <p:nvPr>
              <p:custDataLst>
                <p:tags r:id="rId36"/>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86" name="椭圆 85"/>
            <p:cNvSpPr/>
            <p:nvPr>
              <p:custDataLst>
                <p:tags r:id="rId37"/>
              </p:custDataLst>
            </p:nvPr>
          </p:nvSpPr>
          <p:spPr>
            <a:xfrm>
              <a:off x="6591" y="2917"/>
              <a:ext cx="535" cy="5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87" name="椭圆 86"/>
            <p:cNvSpPr/>
            <p:nvPr>
              <p:custDataLst>
                <p:tags r:id="rId38"/>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
        <p:nvSpPr>
          <p:cNvPr id="8" name="文本框 7"/>
          <p:cNvSpPr txBox="1"/>
          <p:nvPr/>
        </p:nvSpPr>
        <p:spPr>
          <a:xfrm>
            <a:off x="4957445" y="5830570"/>
            <a:ext cx="3867150" cy="614045"/>
          </a:xfrm>
          <a:prstGeom prst="rect">
            <a:avLst/>
          </a:prstGeom>
          <a:noFill/>
        </p:spPr>
        <p:txBody>
          <a:bodyPr wrap="square" rtlCol="0">
            <a:spAutoFit/>
          </a:bodyPr>
          <a:p>
            <a:r>
              <a:rPr lang="en-US" altLang="zh-CN">
                <a:sym typeface="+mn-ea"/>
              </a:rPr>
              <a:t> “</a:t>
            </a:r>
            <a:r>
              <a:rPr lang="zh-CN" altLang="en-US" sz="1600">
                <a:sym typeface="+mn-ea"/>
              </a:rPr>
              <a:t>提升店面形象  改善接待服务</a:t>
            </a:r>
            <a:r>
              <a:rPr lang="en-US" altLang="zh-CN" sz="1600">
                <a:sym typeface="+mn-ea"/>
              </a:rPr>
              <a:t>”</a:t>
            </a:r>
            <a:endParaRPr lang="en-US" altLang="zh-CN" sz="1600">
              <a:sym typeface="+mn-ea"/>
            </a:endParaRPr>
          </a:p>
          <a:p>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0223" y="580182"/>
            <a:ext cx="9435318" cy="461666"/>
          </a:xfrm>
        </p:spPr>
        <p:txBody>
          <a:bodyPr/>
          <a:lstStyle/>
          <a:p>
            <a:r>
              <a:rPr lang="zh-CN" dirty="0"/>
              <a:t>智能接待</a:t>
            </a:r>
            <a:endParaRPr lang="zh-CN" dirty="0"/>
          </a:p>
        </p:txBody>
      </p:sp>
      <p:grpSp>
        <p:nvGrpSpPr>
          <p:cNvPr id="17" name="组合 16"/>
          <p:cNvGrpSpPr/>
          <p:nvPr/>
        </p:nvGrpSpPr>
        <p:grpSpPr>
          <a:xfrm>
            <a:off x="1478915" y="1835150"/>
            <a:ext cx="10623550" cy="4701540"/>
            <a:chOff x="336" y="2228"/>
            <a:chExt cx="16753" cy="7263"/>
          </a:xfrm>
        </p:grpSpPr>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6" y="3103"/>
              <a:ext cx="4647" cy="3303"/>
            </a:xfrm>
            <a:prstGeom prst="rect">
              <a:avLst/>
            </a:prstGeom>
            <a:solidFill>
              <a:srgbClr val="F56B6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剪去单角的矩形 46"/>
            <p:cNvSpPr/>
            <p:nvPr/>
          </p:nvSpPr>
          <p:spPr>
            <a:xfrm>
              <a:off x="428" y="2317"/>
              <a:ext cx="2081" cy="585"/>
            </a:xfrm>
            <a:prstGeom prst="snip1Rect">
              <a:avLst/>
            </a:prstGeom>
            <a:solidFill>
              <a:srgbClr val="4FC4F0"/>
            </a:solidFill>
            <a:ln w="952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18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PAD</a:t>
              </a:r>
              <a:r>
                <a:rPr kumimoji="0" lang="zh-CN" altLang="en-US" sz="18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接车</a:t>
              </a:r>
              <a:endParaRPr kumimoji="0" lang="zh-CN" altLang="en-US" sz="18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48" name="椭圆 47"/>
            <p:cNvSpPr/>
            <p:nvPr/>
          </p:nvSpPr>
          <p:spPr>
            <a:xfrm>
              <a:off x="836" y="6951"/>
              <a:ext cx="2463" cy="2262"/>
            </a:xfrm>
            <a:prstGeom prst="ellipse">
              <a:avLst/>
            </a:prstGeom>
            <a:solidFill>
              <a:srgbClr val="00B0F0"/>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智能服务</a:t>
              </a:r>
              <a:endParaRPr kumimoji="0" lang="zh-CN" altLang="en-US" sz="18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提升效率</a:t>
              </a:r>
              <a:endParaRPr kumimoji="0" lang="zh-CN" altLang="en-US" sz="18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grpSp>
          <p:nvGrpSpPr>
            <p:cNvPr id="6" name="组合 5"/>
            <p:cNvGrpSpPr/>
            <p:nvPr/>
          </p:nvGrpSpPr>
          <p:grpSpPr>
            <a:xfrm>
              <a:off x="5105" y="2228"/>
              <a:ext cx="11984" cy="7263"/>
              <a:chOff x="6231" y="2170"/>
              <a:chExt cx="12176" cy="7282"/>
            </a:xfrm>
          </p:grpSpPr>
          <p:grpSp>
            <p:nvGrpSpPr>
              <p:cNvPr id="29" name="组合 28"/>
              <p:cNvGrpSpPr/>
              <p:nvPr/>
            </p:nvGrpSpPr>
            <p:grpSpPr>
              <a:xfrm>
                <a:off x="6873" y="2170"/>
                <a:ext cx="1176" cy="1458"/>
                <a:chOff x="7693" y="2544"/>
                <a:chExt cx="1176" cy="1458"/>
              </a:xfrm>
            </p:grpSpPr>
            <p:sp>
              <p:nvSpPr>
                <p:cNvPr id="12" name="矩形 11"/>
                <p:cNvSpPr/>
                <p:nvPr/>
              </p:nvSpPr>
              <p:spPr>
                <a:xfrm>
                  <a:off x="7693" y="2544"/>
                  <a:ext cx="1176" cy="1459"/>
                </a:xfrm>
                <a:prstGeom prst="rect">
                  <a:avLst/>
                </a:prstGeom>
                <a:solidFill>
                  <a:srgbClr val="EE5F61"/>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 车辆接待</a:t>
                  </a: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pic>
              <p:nvPicPr>
                <p:cNvPr id="26" name="图片 25" descr="车辆"/>
                <p:cNvPicPr>
                  <a:picLocks noChangeAspect="1"/>
                </p:cNvPicPr>
                <p:nvPr/>
              </p:nvPicPr>
              <p:blipFill>
                <a:blip r:embed="rId2"/>
                <a:stretch>
                  <a:fillRect/>
                </a:stretch>
              </p:blipFill>
              <p:spPr>
                <a:xfrm>
                  <a:off x="7913" y="3235"/>
                  <a:ext cx="679" cy="594"/>
                </a:xfrm>
                <a:prstGeom prst="rect">
                  <a:avLst/>
                </a:prstGeom>
              </p:spPr>
            </p:pic>
          </p:grpSp>
          <p:grpSp>
            <p:nvGrpSpPr>
              <p:cNvPr id="30" name="组合 29"/>
              <p:cNvGrpSpPr/>
              <p:nvPr/>
            </p:nvGrpSpPr>
            <p:grpSpPr>
              <a:xfrm>
                <a:off x="10108" y="2211"/>
                <a:ext cx="1176" cy="1459"/>
                <a:chOff x="9662" y="2544"/>
                <a:chExt cx="1176" cy="1459"/>
              </a:xfrm>
            </p:grpSpPr>
            <p:sp>
              <p:nvSpPr>
                <p:cNvPr id="27" name="矩形 26"/>
                <p:cNvSpPr/>
                <p:nvPr/>
              </p:nvSpPr>
              <p:spPr>
                <a:xfrm>
                  <a:off x="9662" y="2544"/>
                  <a:ext cx="1176" cy="1459"/>
                </a:xfrm>
                <a:prstGeom prst="rect">
                  <a:avLst/>
                </a:prstGeom>
                <a:solidFill>
                  <a:srgbClr val="4FC4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 维修车历</a:t>
                  </a: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pic>
              <p:nvPicPr>
                <p:cNvPr id="28" name="图片 27" descr="履历工作"/>
                <p:cNvPicPr>
                  <a:picLocks noChangeAspect="1"/>
                </p:cNvPicPr>
                <p:nvPr/>
              </p:nvPicPr>
              <p:blipFill>
                <a:blip r:embed="rId3"/>
                <a:stretch>
                  <a:fillRect/>
                </a:stretch>
              </p:blipFill>
              <p:spPr>
                <a:xfrm>
                  <a:off x="9952" y="3235"/>
                  <a:ext cx="613" cy="594"/>
                </a:xfrm>
                <a:prstGeom prst="rect">
                  <a:avLst/>
                </a:prstGeom>
              </p:spPr>
            </p:pic>
          </p:grpSp>
          <p:grpSp>
            <p:nvGrpSpPr>
              <p:cNvPr id="3" name="组合 2"/>
              <p:cNvGrpSpPr/>
              <p:nvPr/>
            </p:nvGrpSpPr>
            <p:grpSpPr>
              <a:xfrm>
                <a:off x="13057" y="2209"/>
                <a:ext cx="1176" cy="1460"/>
                <a:chOff x="11971" y="2545"/>
                <a:chExt cx="1176" cy="1458"/>
              </a:xfrm>
            </p:grpSpPr>
            <p:sp>
              <p:nvSpPr>
                <p:cNvPr id="33" name="矩形 32"/>
                <p:cNvSpPr/>
                <p:nvPr/>
              </p:nvSpPr>
              <p:spPr>
                <a:xfrm>
                  <a:off x="11971" y="2545"/>
                  <a:ext cx="1176" cy="1459"/>
                </a:xfrm>
                <a:prstGeom prst="rect">
                  <a:avLst/>
                </a:prstGeom>
                <a:solidFill>
                  <a:srgbClr val="DC4648"/>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 车辆进厂</a:t>
                  </a: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pic>
              <p:nvPicPr>
                <p:cNvPr id="4" name="图片 3" descr="房子"/>
                <p:cNvPicPr>
                  <a:picLocks noChangeAspect="1"/>
                </p:cNvPicPr>
                <p:nvPr/>
              </p:nvPicPr>
              <p:blipFill>
                <a:blip r:embed="rId4"/>
                <a:stretch>
                  <a:fillRect/>
                </a:stretch>
              </p:blipFill>
              <p:spPr>
                <a:xfrm>
                  <a:off x="12279" y="3221"/>
                  <a:ext cx="560" cy="608"/>
                </a:xfrm>
                <a:prstGeom prst="rect">
                  <a:avLst/>
                </a:prstGeom>
              </p:spPr>
            </p:pic>
          </p:grpSp>
          <p:grpSp>
            <p:nvGrpSpPr>
              <p:cNvPr id="8" name="组合 7"/>
              <p:cNvGrpSpPr/>
              <p:nvPr/>
            </p:nvGrpSpPr>
            <p:grpSpPr>
              <a:xfrm>
                <a:off x="16279" y="2209"/>
                <a:ext cx="1176" cy="1458"/>
                <a:chOff x="14384" y="2546"/>
                <a:chExt cx="1176" cy="1458"/>
              </a:xfrm>
            </p:grpSpPr>
            <p:sp>
              <p:nvSpPr>
                <p:cNvPr id="5" name="矩形 4"/>
                <p:cNvSpPr/>
                <p:nvPr/>
              </p:nvSpPr>
              <p:spPr>
                <a:xfrm>
                  <a:off x="14384" y="2546"/>
                  <a:ext cx="1176" cy="1459"/>
                </a:xfrm>
                <a:prstGeom prst="rect">
                  <a:avLst/>
                </a:prstGeom>
                <a:solidFill>
                  <a:srgbClr val="00A6E7"/>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 消息中心</a:t>
                  </a: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pic>
              <p:nvPicPr>
                <p:cNvPr id="7" name="图片 6" descr="消息"/>
                <p:cNvPicPr>
                  <a:picLocks noChangeAspect="1"/>
                </p:cNvPicPr>
                <p:nvPr/>
              </p:nvPicPr>
              <p:blipFill>
                <a:blip r:embed="rId5"/>
                <a:stretch>
                  <a:fillRect/>
                </a:stretch>
              </p:blipFill>
              <p:spPr>
                <a:xfrm>
                  <a:off x="14426" y="3160"/>
                  <a:ext cx="1091" cy="669"/>
                </a:xfrm>
                <a:prstGeom prst="rect">
                  <a:avLst/>
                </a:prstGeom>
              </p:spPr>
            </p:pic>
          </p:grpSp>
          <p:grpSp>
            <p:nvGrpSpPr>
              <p:cNvPr id="14" name="组合 13"/>
              <p:cNvGrpSpPr/>
              <p:nvPr/>
            </p:nvGrpSpPr>
            <p:grpSpPr>
              <a:xfrm>
                <a:off x="6859" y="6154"/>
                <a:ext cx="1176" cy="1458"/>
                <a:chOff x="7758" y="5151"/>
                <a:chExt cx="1176" cy="1458"/>
              </a:xfrm>
            </p:grpSpPr>
            <p:sp>
              <p:nvSpPr>
                <p:cNvPr id="10" name="矩形 9"/>
                <p:cNvSpPr/>
                <p:nvPr/>
              </p:nvSpPr>
              <p:spPr>
                <a:xfrm>
                  <a:off x="7758" y="5151"/>
                  <a:ext cx="1176" cy="1459"/>
                </a:xfrm>
                <a:prstGeom prst="rect">
                  <a:avLst/>
                </a:prstGeom>
                <a:solidFill>
                  <a:srgbClr val="E788CB"/>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 客户关怀</a:t>
                  </a: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pic>
              <p:nvPicPr>
                <p:cNvPr id="13" name="图片 12" descr="客户关怀"/>
                <p:cNvPicPr>
                  <a:picLocks noChangeAspect="1"/>
                </p:cNvPicPr>
                <p:nvPr/>
              </p:nvPicPr>
              <p:blipFill>
                <a:blip r:embed="rId6"/>
                <a:stretch>
                  <a:fillRect/>
                </a:stretch>
              </p:blipFill>
              <p:spPr>
                <a:xfrm>
                  <a:off x="7992" y="5782"/>
                  <a:ext cx="707" cy="707"/>
                </a:xfrm>
                <a:prstGeom prst="rect">
                  <a:avLst/>
                </a:prstGeom>
              </p:spPr>
            </p:pic>
          </p:grpSp>
          <p:grpSp>
            <p:nvGrpSpPr>
              <p:cNvPr id="19" name="组合 18"/>
              <p:cNvGrpSpPr/>
              <p:nvPr/>
            </p:nvGrpSpPr>
            <p:grpSpPr>
              <a:xfrm>
                <a:off x="10108" y="6155"/>
                <a:ext cx="1176" cy="1458"/>
                <a:chOff x="10039" y="5075"/>
                <a:chExt cx="1176" cy="1458"/>
              </a:xfrm>
            </p:grpSpPr>
            <p:sp>
              <p:nvSpPr>
                <p:cNvPr id="16" name="矩形 15"/>
                <p:cNvSpPr/>
                <p:nvPr/>
              </p:nvSpPr>
              <p:spPr>
                <a:xfrm>
                  <a:off x="10039" y="5075"/>
                  <a:ext cx="1176" cy="1459"/>
                </a:xfrm>
                <a:prstGeom prst="rect">
                  <a:avLst/>
                </a:prstGeom>
                <a:solidFill>
                  <a:srgbClr val="01A9E7"/>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 专案活动</a:t>
                  </a: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pic>
              <p:nvPicPr>
                <p:cNvPr id="18" name="图片 17" descr="专属方案  底部菜单图标"/>
                <p:cNvPicPr>
                  <a:picLocks noChangeAspect="1"/>
                </p:cNvPicPr>
                <p:nvPr/>
              </p:nvPicPr>
              <p:blipFill>
                <a:blip r:embed="rId7"/>
                <a:stretch>
                  <a:fillRect/>
                </a:stretch>
              </p:blipFill>
              <p:spPr>
                <a:xfrm>
                  <a:off x="10317" y="5706"/>
                  <a:ext cx="602" cy="615"/>
                </a:xfrm>
                <a:prstGeom prst="rect">
                  <a:avLst/>
                </a:prstGeom>
              </p:spPr>
            </p:pic>
          </p:grpSp>
          <p:grpSp>
            <p:nvGrpSpPr>
              <p:cNvPr id="32" name="组合 31"/>
              <p:cNvGrpSpPr/>
              <p:nvPr/>
            </p:nvGrpSpPr>
            <p:grpSpPr>
              <a:xfrm>
                <a:off x="13057" y="6154"/>
                <a:ext cx="1176" cy="1458"/>
                <a:chOff x="12401" y="5075"/>
                <a:chExt cx="1176" cy="1458"/>
              </a:xfrm>
              <a:solidFill>
                <a:srgbClr val="F9AE31"/>
              </a:solidFill>
            </p:grpSpPr>
            <p:sp>
              <p:nvSpPr>
                <p:cNvPr id="24" name="矩形 23"/>
                <p:cNvSpPr/>
                <p:nvPr/>
              </p:nvSpPr>
              <p:spPr>
                <a:xfrm>
                  <a:off x="12401" y="5075"/>
                  <a:ext cx="1176" cy="1459"/>
                </a:xfrm>
                <a:prstGeom prst="rect">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 促销活动</a:t>
                  </a: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pic>
              <p:nvPicPr>
                <p:cNvPr id="31" name="图片 30" descr="促销"/>
                <p:cNvPicPr>
                  <a:picLocks noChangeAspect="1"/>
                </p:cNvPicPr>
                <p:nvPr/>
              </p:nvPicPr>
              <p:blipFill>
                <a:blip r:embed="rId8"/>
                <a:stretch>
                  <a:fillRect/>
                </a:stretch>
              </p:blipFill>
              <p:spPr>
                <a:xfrm>
                  <a:off x="12654" y="5697"/>
                  <a:ext cx="671" cy="639"/>
                </a:xfrm>
                <a:prstGeom prst="rect">
                  <a:avLst/>
                </a:prstGeom>
                <a:grpFill/>
              </p:spPr>
            </p:pic>
          </p:grpSp>
          <p:grpSp>
            <p:nvGrpSpPr>
              <p:cNvPr id="38" name="组合 37"/>
              <p:cNvGrpSpPr/>
              <p:nvPr/>
            </p:nvGrpSpPr>
            <p:grpSpPr>
              <a:xfrm>
                <a:off x="16279" y="6156"/>
                <a:ext cx="1176" cy="1458"/>
                <a:chOff x="15003" y="5075"/>
                <a:chExt cx="1176" cy="1458"/>
              </a:xfrm>
            </p:grpSpPr>
            <p:sp>
              <p:nvSpPr>
                <p:cNvPr id="35" name="矩形 34"/>
                <p:cNvSpPr/>
                <p:nvPr/>
              </p:nvSpPr>
              <p:spPr>
                <a:xfrm>
                  <a:off x="15003" y="5075"/>
                  <a:ext cx="1176" cy="1459"/>
                </a:xfrm>
                <a:prstGeom prst="rect">
                  <a:avLst/>
                </a:prstGeom>
                <a:solidFill>
                  <a:srgbClr val="22BCEE"/>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 报表中心</a:t>
                  </a:r>
                  <a:endParaRPr kumimoji="0" lang="zh-CN" altLang="en-US" sz="1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pic>
              <p:nvPicPr>
                <p:cNvPr id="37" name="图片 36" descr="报表"/>
                <p:cNvPicPr>
                  <a:picLocks noChangeAspect="1"/>
                </p:cNvPicPr>
                <p:nvPr/>
              </p:nvPicPr>
              <p:blipFill>
                <a:blip r:embed="rId9"/>
                <a:stretch>
                  <a:fillRect/>
                </a:stretch>
              </p:blipFill>
              <p:spPr>
                <a:xfrm>
                  <a:off x="15281" y="5712"/>
                  <a:ext cx="659" cy="639"/>
                </a:xfrm>
                <a:prstGeom prst="rect">
                  <a:avLst/>
                </a:prstGeom>
              </p:spPr>
            </p:pic>
          </p:grpSp>
          <p:sp>
            <p:nvSpPr>
              <p:cNvPr id="39" name="文本框 38"/>
              <p:cNvSpPr txBox="1"/>
              <p:nvPr/>
            </p:nvSpPr>
            <p:spPr>
              <a:xfrm>
                <a:off x="6231" y="3917"/>
                <a:ext cx="2584" cy="808"/>
              </a:xfrm>
              <a:prstGeom prst="rect">
                <a:avLst/>
              </a:prstGeom>
              <a:noFill/>
            </p:spPr>
            <p:txBody>
              <a:bodyPr wrap="square" rtlCol="0">
                <a:spAutoFit/>
              </a:bodyPr>
              <a:lstStyle/>
              <a:p>
                <a:r>
                  <a:rPr lang="zh-CN" altLang="en-US" sz="1400">
                    <a:latin typeface="宋体" panose="02010600030101010101" pitchFamily="2" charset="-122"/>
                  </a:rPr>
                  <a:t>车牌识别，智能匹配车辆及车牌信息</a:t>
                </a:r>
                <a:endParaRPr lang="zh-CN" altLang="en-US" sz="1400">
                  <a:latin typeface="宋体" panose="02010600030101010101" pitchFamily="2" charset="-122"/>
                </a:endParaRPr>
              </a:p>
            </p:txBody>
          </p:sp>
          <p:sp>
            <p:nvSpPr>
              <p:cNvPr id="40" name="文本框 39"/>
              <p:cNvSpPr txBox="1"/>
              <p:nvPr/>
            </p:nvSpPr>
            <p:spPr>
              <a:xfrm>
                <a:off x="9690" y="3917"/>
                <a:ext cx="2371" cy="1142"/>
              </a:xfrm>
              <a:prstGeom prst="rect">
                <a:avLst/>
              </a:prstGeom>
              <a:noFill/>
            </p:spPr>
            <p:txBody>
              <a:bodyPr wrap="square" rtlCol="0">
                <a:spAutoFit/>
              </a:bodyPr>
              <a:lstStyle/>
              <a:p>
                <a:r>
                  <a:rPr lang="zh-CN" altLang="en-US" sz="1400">
                    <a:latin typeface="宋体" panose="02010600030101010101" pitchFamily="2" charset="-122"/>
                  </a:rPr>
                  <a:t>线上获取车辆维修履历，不受时间和空间约束</a:t>
                </a:r>
                <a:endParaRPr lang="zh-CN" altLang="en-US" sz="1400">
                  <a:latin typeface="宋体" panose="02010600030101010101" pitchFamily="2" charset="-122"/>
                </a:endParaRPr>
              </a:p>
            </p:txBody>
          </p:sp>
          <p:sp>
            <p:nvSpPr>
              <p:cNvPr id="41" name="文本框 40"/>
              <p:cNvSpPr txBox="1"/>
              <p:nvPr/>
            </p:nvSpPr>
            <p:spPr>
              <a:xfrm>
                <a:off x="12936" y="3917"/>
                <a:ext cx="2006" cy="1142"/>
              </a:xfrm>
              <a:prstGeom prst="rect">
                <a:avLst/>
              </a:prstGeom>
              <a:noFill/>
            </p:spPr>
            <p:txBody>
              <a:bodyPr wrap="square" rtlCol="0">
                <a:spAutoFit/>
              </a:bodyPr>
              <a:lstStyle/>
              <a:p>
                <a:r>
                  <a:rPr lang="zh-CN" altLang="en-US" sz="1400" dirty="0">
                    <a:latin typeface="宋体" panose="02010600030101010101" pitchFamily="2" charset="-122"/>
                  </a:rPr>
                  <a:t>进店车辆维修进度管理，确保准时交车</a:t>
                </a:r>
                <a:endParaRPr lang="zh-CN" altLang="en-US" sz="1400" dirty="0">
                  <a:latin typeface="宋体" panose="02010600030101010101" pitchFamily="2" charset="-122"/>
                </a:endParaRPr>
              </a:p>
            </p:txBody>
          </p:sp>
          <p:sp>
            <p:nvSpPr>
              <p:cNvPr id="42" name="文本框 41"/>
              <p:cNvSpPr txBox="1"/>
              <p:nvPr/>
            </p:nvSpPr>
            <p:spPr>
              <a:xfrm>
                <a:off x="6231" y="7976"/>
                <a:ext cx="2584" cy="1142"/>
              </a:xfrm>
              <a:prstGeom prst="rect">
                <a:avLst/>
              </a:prstGeom>
              <a:noFill/>
            </p:spPr>
            <p:txBody>
              <a:bodyPr wrap="square" rtlCol="0">
                <a:spAutoFit/>
              </a:bodyPr>
              <a:lstStyle/>
              <a:p>
                <a:r>
                  <a:rPr lang="zh-CN" altLang="en-US" sz="1400">
                    <a:latin typeface="宋体" panose="02010600030101010101" pitchFamily="2" charset="-122"/>
                  </a:rPr>
                  <a:t>有针对定期跟踪回访、提醒客户保养、快速预约</a:t>
                </a:r>
                <a:endParaRPr lang="zh-CN" altLang="en-US" sz="1400">
                  <a:latin typeface="宋体" panose="02010600030101010101" pitchFamily="2" charset="-122"/>
                </a:endParaRPr>
              </a:p>
            </p:txBody>
          </p:sp>
          <p:sp>
            <p:nvSpPr>
              <p:cNvPr id="43" name="文本框 42"/>
              <p:cNvSpPr txBox="1"/>
              <p:nvPr/>
            </p:nvSpPr>
            <p:spPr>
              <a:xfrm>
                <a:off x="9884" y="7946"/>
                <a:ext cx="2371" cy="1142"/>
              </a:xfrm>
              <a:prstGeom prst="rect">
                <a:avLst/>
              </a:prstGeom>
              <a:noFill/>
            </p:spPr>
            <p:txBody>
              <a:bodyPr wrap="square" rtlCol="0">
                <a:spAutoFit/>
              </a:bodyPr>
              <a:lstStyle/>
              <a:p>
                <a:r>
                  <a:rPr lang="zh-CN" altLang="en-US" sz="1400">
                    <a:latin typeface="宋体" panose="02010600030101010101" pitchFamily="2" charset="-122"/>
                  </a:rPr>
                  <a:t>专案召回、精准实施，减少客户的抱怨</a:t>
                </a:r>
                <a:endParaRPr lang="zh-CN" altLang="en-US" sz="1400">
                  <a:latin typeface="宋体" panose="02010600030101010101" pitchFamily="2" charset="-122"/>
                </a:endParaRPr>
              </a:p>
            </p:txBody>
          </p:sp>
          <p:sp>
            <p:nvSpPr>
              <p:cNvPr id="45" name="文本框 44"/>
              <p:cNvSpPr txBox="1"/>
              <p:nvPr/>
            </p:nvSpPr>
            <p:spPr>
              <a:xfrm>
                <a:off x="12936" y="7976"/>
                <a:ext cx="2006" cy="1142"/>
              </a:xfrm>
              <a:prstGeom prst="rect">
                <a:avLst/>
              </a:prstGeom>
              <a:noFill/>
            </p:spPr>
            <p:txBody>
              <a:bodyPr wrap="square" rtlCol="0">
                <a:spAutoFit/>
              </a:bodyPr>
              <a:lstStyle/>
              <a:p>
                <a:r>
                  <a:rPr lang="zh-CN" altLang="en-US" sz="1400">
                    <a:latin typeface="宋体" panose="02010600030101010101" pitchFamily="2" charset="-122"/>
                  </a:rPr>
                  <a:t>方便灵活进行促销活动，增加营收</a:t>
                </a:r>
                <a:endParaRPr lang="zh-CN" altLang="en-US" sz="1400">
                  <a:latin typeface="宋体" panose="02010600030101010101" pitchFamily="2" charset="-122"/>
                </a:endParaRPr>
              </a:p>
            </p:txBody>
          </p:sp>
          <p:sp>
            <p:nvSpPr>
              <p:cNvPr id="9" name="文本框 8"/>
              <p:cNvSpPr txBox="1"/>
              <p:nvPr/>
            </p:nvSpPr>
            <p:spPr>
              <a:xfrm>
                <a:off x="15780" y="7976"/>
                <a:ext cx="2627" cy="1476"/>
              </a:xfrm>
              <a:prstGeom prst="rect">
                <a:avLst/>
              </a:prstGeom>
              <a:noFill/>
            </p:spPr>
            <p:txBody>
              <a:bodyPr wrap="square" rtlCol="0">
                <a:spAutoFit/>
              </a:bodyPr>
              <a:lstStyle/>
              <a:p>
                <a:r>
                  <a:rPr lang="zh-CN" altLang="en-US" sz="1400">
                    <a:latin typeface="宋体" panose="02010600030101010101" pitchFamily="2" charset="-122"/>
                  </a:rPr>
                  <a:t>车辆进厂、售后预约等分析报表方便售后服务主管做服务导向</a:t>
                </a:r>
                <a:endParaRPr lang="zh-CN" altLang="en-US" sz="1400">
                  <a:latin typeface="宋体" panose="02010600030101010101" pitchFamily="2" charset="-122"/>
                </a:endParaRPr>
              </a:p>
            </p:txBody>
          </p:sp>
          <p:sp>
            <p:nvSpPr>
              <p:cNvPr id="11" name="文本框 10"/>
              <p:cNvSpPr txBox="1"/>
              <p:nvPr/>
            </p:nvSpPr>
            <p:spPr>
              <a:xfrm>
                <a:off x="15566" y="3917"/>
                <a:ext cx="2735" cy="1476"/>
              </a:xfrm>
              <a:prstGeom prst="rect">
                <a:avLst/>
              </a:prstGeom>
              <a:noFill/>
            </p:spPr>
            <p:txBody>
              <a:bodyPr wrap="square" rtlCol="0">
                <a:spAutoFit/>
              </a:bodyPr>
              <a:lstStyle/>
              <a:p>
                <a:r>
                  <a:rPr lang="zh-CN" altLang="en-US" sz="1400">
                    <a:latin typeface="宋体" panose="02010600030101010101" pitchFamily="2" charset="-122"/>
                  </a:rPr>
                  <a:t>进厂通知、维修进度提醒。让服务顾问方快速握服务进度。</a:t>
                </a:r>
                <a:endParaRPr lang="zh-CN" altLang="en-US" sz="1400">
                  <a:latin typeface="宋体" panose="02010600030101010101" pitchFamily="2" charset="-122"/>
                </a:endParaRPr>
              </a:p>
            </p:txBody>
          </p:sp>
        </p:grpSp>
      </p:grpSp>
      <p:grpSp>
        <p:nvGrpSpPr>
          <p:cNvPr id="89" name="组合 88"/>
          <p:cNvGrpSpPr/>
          <p:nvPr/>
        </p:nvGrpSpPr>
        <p:grpSpPr>
          <a:xfrm>
            <a:off x="147955" y="1467485"/>
            <a:ext cx="1024255" cy="4889500"/>
            <a:chOff x="6591" y="1738"/>
            <a:chExt cx="1613" cy="7700"/>
          </a:xfrm>
        </p:grpSpPr>
        <p:cxnSp>
          <p:nvCxnSpPr>
            <p:cNvPr id="46" name="直接连接符 45"/>
            <p:cNvCxnSpPr/>
            <p:nvPr>
              <p:custDataLst>
                <p:tags r:id="rId10"/>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54" name="组合 53"/>
            <p:cNvGrpSpPr/>
            <p:nvPr>
              <p:custDataLst>
                <p:tags r:id="rId11"/>
              </p:custDataLst>
            </p:nvPr>
          </p:nvGrpSpPr>
          <p:grpSpPr>
            <a:xfrm rot="0">
              <a:off x="6858" y="2005"/>
              <a:ext cx="1344" cy="479"/>
              <a:chOff x="3019764" y="580574"/>
              <a:chExt cx="4032000" cy="415684"/>
            </a:xfrm>
          </p:grpSpPr>
          <p:cxnSp>
            <p:nvCxnSpPr>
              <p:cNvPr id="15" name="直接连接符 14"/>
              <p:cNvCxnSpPr/>
              <p:nvPr>
                <p:custDataLst>
                  <p:tags r:id="rId12"/>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13"/>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50" name="直接连接符 49"/>
            <p:cNvCxnSpPr/>
            <p:nvPr>
              <p:custDataLst>
                <p:tags r:id="rId14"/>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15"/>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16"/>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17"/>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18"/>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1" name="矩形 70"/>
            <p:cNvSpPr/>
            <p:nvPr>
              <p:custDataLst>
                <p:tags r:id="rId19"/>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72" name="矩形 71"/>
            <p:cNvSpPr/>
            <p:nvPr>
              <p:custDataLst>
                <p:tags r:id="rId20"/>
              </p:custDataLst>
            </p:nvPr>
          </p:nvSpPr>
          <p:spPr>
            <a:xfrm>
              <a:off x="7417" y="4369"/>
              <a:ext cx="701" cy="480"/>
            </a:xfrm>
            <a:prstGeom prst="rect">
              <a:avLst/>
            </a:prstGeom>
          </p:spPr>
          <p:txBody>
            <a:bodyPr wrap="square" lIns="0" tIns="0" rIns="0" bIns="0" anchor="ctr" anchorCtr="0">
              <a:normAutofit/>
            </a:bodyPr>
            <a:p>
              <a:pPr algn="l"/>
              <a:r>
                <a:rPr lang="zh-CN" altLang="da-DK" sz="1400" b="1" dirty="0">
                  <a:solidFill>
                    <a:schemeClr val="tx1"/>
                  </a:solidFill>
                </a:rPr>
                <a:t>接待</a:t>
              </a:r>
              <a:endParaRPr lang="zh-CN" altLang="da-DK" sz="1400" b="1" dirty="0">
                <a:solidFill>
                  <a:schemeClr val="tx1"/>
                </a:solidFill>
              </a:endParaRPr>
            </a:p>
          </p:txBody>
        </p:sp>
        <p:sp>
          <p:nvSpPr>
            <p:cNvPr id="73" name="矩形 72"/>
            <p:cNvSpPr/>
            <p:nvPr>
              <p:custDataLst>
                <p:tags r:id="rId21"/>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74" name="矩形 73"/>
            <p:cNvSpPr/>
            <p:nvPr>
              <p:custDataLst>
                <p:tags r:id="rId22"/>
              </p:custDataLst>
            </p:nvPr>
          </p:nvSpPr>
          <p:spPr>
            <a:xfrm>
              <a:off x="7431" y="6728"/>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维修</a:t>
              </a:r>
              <a:endParaRPr lang="zh-CN" altLang="da-DK" sz="1400" dirty="0">
                <a:solidFill>
                  <a:schemeClr val="tx1">
                    <a:lumMod val="50000"/>
                    <a:lumOff val="50000"/>
                  </a:schemeClr>
                </a:solidFill>
              </a:endParaRPr>
            </a:p>
          </p:txBody>
        </p:sp>
        <p:cxnSp>
          <p:nvCxnSpPr>
            <p:cNvPr id="76" name="直接连接符 75"/>
            <p:cNvCxnSpPr/>
            <p:nvPr>
              <p:custDataLst>
                <p:tags r:id="rId23"/>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8" name="椭圆 77"/>
            <p:cNvSpPr/>
            <p:nvPr>
              <p:custDataLst>
                <p:tags r:id="rId24"/>
              </p:custDataLst>
            </p:nvPr>
          </p:nvSpPr>
          <p:spPr>
            <a:xfrm>
              <a:off x="6591" y="7629"/>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79" name="椭圆 78"/>
            <p:cNvSpPr/>
            <p:nvPr>
              <p:custDataLst>
                <p:tags r:id="rId25"/>
              </p:custDataLst>
            </p:nvPr>
          </p:nvSpPr>
          <p:spPr>
            <a:xfrm>
              <a:off x="6591" y="646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80" name="椭圆 79"/>
            <p:cNvSpPr/>
            <p:nvPr>
              <p:custDataLst>
                <p:tags r:id="rId26"/>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82" name="椭圆 81"/>
            <p:cNvSpPr/>
            <p:nvPr>
              <p:custDataLst>
                <p:tags r:id="rId27"/>
              </p:custDataLst>
            </p:nvPr>
          </p:nvSpPr>
          <p:spPr>
            <a:xfrm>
              <a:off x="6591" y="528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83" name="矩形 82"/>
            <p:cNvSpPr/>
            <p:nvPr>
              <p:custDataLst>
                <p:tags r:id="rId28"/>
              </p:custDataLst>
            </p:nvPr>
          </p:nvSpPr>
          <p:spPr>
            <a:xfrm>
              <a:off x="7386" y="7897"/>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84" name="矩形 83"/>
            <p:cNvSpPr/>
            <p:nvPr>
              <p:custDataLst>
                <p:tags r:id="rId29"/>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85" name="椭圆 84"/>
            <p:cNvSpPr/>
            <p:nvPr>
              <p:custDataLst>
                <p:tags r:id="rId30"/>
              </p:custDataLst>
            </p:nvPr>
          </p:nvSpPr>
          <p:spPr>
            <a:xfrm>
              <a:off x="6591" y="4101"/>
              <a:ext cx="535" cy="5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86" name="椭圆 85"/>
            <p:cNvSpPr/>
            <p:nvPr>
              <p:custDataLst>
                <p:tags r:id="rId31"/>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87" name="椭圆 86"/>
            <p:cNvSpPr/>
            <p:nvPr>
              <p:custDataLst>
                <p:tags r:id="rId32"/>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1870" y="456987"/>
            <a:ext cx="9435318" cy="461666"/>
          </a:xfrm>
        </p:spPr>
        <p:txBody>
          <a:bodyPr/>
          <a:lstStyle/>
          <a:p>
            <a:r>
              <a:rPr lang="zh-CN" dirty="0" smtClean="0"/>
              <a:t>接待看板</a:t>
            </a:r>
            <a:endParaRPr lang="zh-CN" dirty="0" smtClean="0"/>
          </a:p>
        </p:txBody>
      </p:sp>
      <p:sp>
        <p:nvSpPr>
          <p:cNvPr id="4" name="文本框 3"/>
          <p:cNvSpPr txBox="1"/>
          <p:nvPr/>
        </p:nvSpPr>
        <p:spPr>
          <a:xfrm>
            <a:off x="2096770" y="1191895"/>
            <a:ext cx="9575800"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b="1"/>
              <a:t>接待看板</a:t>
            </a:r>
            <a:r>
              <a:rPr lang="zh-CN" altLang="en-US" sz="1400"/>
              <a:t>直观展示当天预约量和预约车辆进店情况的同时，展示店端服务顾问的接待量和客户对服务顾问的评价。循环轮播，可以帮助服务顾问及时直观的了解自己的业绩，也促进了售后服务内部良性竞争。</a:t>
            </a:r>
            <a:endParaRPr lang="zh-CN" altLang="en-US" sz="1400"/>
          </a:p>
        </p:txBody>
      </p:sp>
      <p:pic>
        <p:nvPicPr>
          <p:cNvPr id="7" name="图片 6" descr="接待看板1"/>
          <p:cNvPicPr>
            <a:picLocks noChangeAspect="1"/>
          </p:cNvPicPr>
          <p:nvPr/>
        </p:nvPicPr>
        <p:blipFill>
          <a:blip r:embed="rId1"/>
          <a:stretch>
            <a:fillRect/>
          </a:stretch>
        </p:blipFill>
        <p:spPr>
          <a:xfrm>
            <a:off x="2096770" y="2122170"/>
            <a:ext cx="9633585" cy="3853180"/>
          </a:xfrm>
          <a:prstGeom prst="rect">
            <a:avLst/>
          </a:prstGeom>
          <a:ln>
            <a:solidFill>
              <a:srgbClr val="C8C8C8"/>
            </a:solidFill>
          </a:ln>
        </p:spPr>
      </p:pic>
      <p:grpSp>
        <p:nvGrpSpPr>
          <p:cNvPr id="89" name="组合 88"/>
          <p:cNvGrpSpPr/>
          <p:nvPr/>
        </p:nvGrpSpPr>
        <p:grpSpPr>
          <a:xfrm>
            <a:off x="169545" y="1373505"/>
            <a:ext cx="1024255" cy="4889500"/>
            <a:chOff x="6591" y="1738"/>
            <a:chExt cx="1613" cy="7700"/>
          </a:xfrm>
        </p:grpSpPr>
        <p:cxnSp>
          <p:nvCxnSpPr>
            <p:cNvPr id="46" name="直接连接符 45"/>
            <p:cNvCxnSpPr/>
            <p:nvPr>
              <p:custDataLst>
                <p:tags r:id="rId2"/>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54" name="组合 53"/>
            <p:cNvGrpSpPr/>
            <p:nvPr>
              <p:custDataLst>
                <p:tags r:id="rId3"/>
              </p:custDataLst>
            </p:nvPr>
          </p:nvGrpSpPr>
          <p:grpSpPr>
            <a:xfrm rot="0">
              <a:off x="6858" y="2005"/>
              <a:ext cx="1344" cy="479"/>
              <a:chOff x="3019764" y="580574"/>
              <a:chExt cx="4032000" cy="415684"/>
            </a:xfrm>
          </p:grpSpPr>
          <p:cxnSp>
            <p:nvCxnSpPr>
              <p:cNvPr id="15" name="直接连接符 14"/>
              <p:cNvCxnSpPr/>
              <p:nvPr>
                <p:custDataLst>
                  <p:tags r:id="rId4"/>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5"/>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50" name="直接连接符 49"/>
            <p:cNvCxnSpPr/>
            <p:nvPr>
              <p:custDataLst>
                <p:tags r:id="rId6"/>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7"/>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8"/>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9"/>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10"/>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1" name="矩形 70"/>
            <p:cNvSpPr/>
            <p:nvPr>
              <p:custDataLst>
                <p:tags r:id="rId11"/>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72" name="矩形 71"/>
            <p:cNvSpPr/>
            <p:nvPr>
              <p:custDataLst>
                <p:tags r:id="rId12"/>
              </p:custDataLst>
            </p:nvPr>
          </p:nvSpPr>
          <p:spPr>
            <a:xfrm>
              <a:off x="7417" y="4369"/>
              <a:ext cx="701" cy="480"/>
            </a:xfrm>
            <a:prstGeom prst="rect">
              <a:avLst/>
            </a:prstGeom>
          </p:spPr>
          <p:txBody>
            <a:bodyPr wrap="square" lIns="0" tIns="0" rIns="0" bIns="0" anchor="ctr" anchorCtr="0">
              <a:normAutofit/>
            </a:bodyPr>
            <a:p>
              <a:pPr algn="l"/>
              <a:r>
                <a:rPr lang="zh-CN" altLang="da-DK" sz="1400" b="1" dirty="0">
                  <a:solidFill>
                    <a:schemeClr val="tx1"/>
                  </a:solidFill>
                </a:rPr>
                <a:t>接待</a:t>
              </a:r>
              <a:endParaRPr lang="zh-CN" altLang="da-DK" sz="1400" b="1" dirty="0">
                <a:solidFill>
                  <a:schemeClr val="tx1"/>
                </a:solidFill>
              </a:endParaRPr>
            </a:p>
          </p:txBody>
        </p:sp>
        <p:sp>
          <p:nvSpPr>
            <p:cNvPr id="73" name="矩形 72"/>
            <p:cNvSpPr/>
            <p:nvPr>
              <p:custDataLst>
                <p:tags r:id="rId13"/>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74" name="矩形 73"/>
            <p:cNvSpPr/>
            <p:nvPr>
              <p:custDataLst>
                <p:tags r:id="rId14"/>
              </p:custDataLst>
            </p:nvPr>
          </p:nvSpPr>
          <p:spPr>
            <a:xfrm>
              <a:off x="7431" y="6728"/>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维修</a:t>
              </a:r>
              <a:endParaRPr lang="zh-CN" altLang="da-DK" sz="1400" dirty="0">
                <a:solidFill>
                  <a:schemeClr val="tx1">
                    <a:lumMod val="50000"/>
                    <a:lumOff val="50000"/>
                  </a:schemeClr>
                </a:solidFill>
              </a:endParaRPr>
            </a:p>
          </p:txBody>
        </p:sp>
        <p:cxnSp>
          <p:nvCxnSpPr>
            <p:cNvPr id="76" name="直接连接符 75"/>
            <p:cNvCxnSpPr/>
            <p:nvPr>
              <p:custDataLst>
                <p:tags r:id="rId15"/>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8" name="椭圆 77"/>
            <p:cNvSpPr/>
            <p:nvPr>
              <p:custDataLst>
                <p:tags r:id="rId16"/>
              </p:custDataLst>
            </p:nvPr>
          </p:nvSpPr>
          <p:spPr>
            <a:xfrm>
              <a:off x="6591" y="7629"/>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79" name="椭圆 78"/>
            <p:cNvSpPr/>
            <p:nvPr>
              <p:custDataLst>
                <p:tags r:id="rId17"/>
              </p:custDataLst>
            </p:nvPr>
          </p:nvSpPr>
          <p:spPr>
            <a:xfrm>
              <a:off x="6591" y="646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80" name="椭圆 79"/>
            <p:cNvSpPr/>
            <p:nvPr>
              <p:custDataLst>
                <p:tags r:id="rId18"/>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82" name="椭圆 81"/>
            <p:cNvSpPr/>
            <p:nvPr>
              <p:custDataLst>
                <p:tags r:id="rId19"/>
              </p:custDataLst>
            </p:nvPr>
          </p:nvSpPr>
          <p:spPr>
            <a:xfrm>
              <a:off x="6591" y="528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83" name="矩形 82"/>
            <p:cNvSpPr/>
            <p:nvPr>
              <p:custDataLst>
                <p:tags r:id="rId20"/>
              </p:custDataLst>
            </p:nvPr>
          </p:nvSpPr>
          <p:spPr>
            <a:xfrm>
              <a:off x="7386" y="7897"/>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84" name="矩形 83"/>
            <p:cNvSpPr/>
            <p:nvPr>
              <p:custDataLst>
                <p:tags r:id="rId21"/>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85" name="椭圆 84"/>
            <p:cNvSpPr/>
            <p:nvPr>
              <p:custDataLst>
                <p:tags r:id="rId22"/>
              </p:custDataLst>
            </p:nvPr>
          </p:nvSpPr>
          <p:spPr>
            <a:xfrm>
              <a:off x="6591" y="4101"/>
              <a:ext cx="535" cy="5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86" name="椭圆 85"/>
            <p:cNvSpPr/>
            <p:nvPr>
              <p:custDataLst>
                <p:tags r:id="rId23"/>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87" name="椭圆 86"/>
            <p:cNvSpPr/>
            <p:nvPr>
              <p:custDataLst>
                <p:tags r:id="rId24"/>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
        <p:nvSpPr>
          <p:cNvPr id="32" name="文本框 31"/>
          <p:cNvSpPr txBox="1"/>
          <p:nvPr/>
        </p:nvSpPr>
        <p:spPr>
          <a:xfrm>
            <a:off x="2246630" y="2292350"/>
            <a:ext cx="1175385" cy="368300"/>
          </a:xfrm>
          <a:prstGeom prst="rect">
            <a:avLst/>
          </a:prstGeom>
          <a:noFill/>
        </p:spPr>
        <p:txBody>
          <a:bodyPr wrap="square" rtlCol="0">
            <a:spAutoFit/>
          </a:bodyPr>
          <a:p>
            <a:r>
              <a:rPr lang="zh-CN" altLang="en-US" b="1"/>
              <a:t>服务顾问</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smtClean="0"/>
              <a:t>透明车间（调度看板）</a:t>
            </a:r>
            <a:endParaRPr lang="zh-CN" dirty="0" smtClean="0"/>
          </a:p>
        </p:txBody>
      </p:sp>
      <p:sp>
        <p:nvSpPr>
          <p:cNvPr id="5" name="文本框 4"/>
          <p:cNvSpPr txBox="1"/>
          <p:nvPr/>
        </p:nvSpPr>
        <p:spPr>
          <a:xfrm>
            <a:off x="1907540" y="1014095"/>
            <a:ext cx="8893175" cy="73723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b="1"/>
              <a:t>调度看板</a:t>
            </a:r>
            <a:r>
              <a:rPr lang="zh-CN" altLang="en-US" sz="1400"/>
              <a:t>展示</a:t>
            </a:r>
            <a:r>
              <a:rPr lang="zh-CN" altLang="en-US" sz="1400">
                <a:sym typeface="+mn-ea"/>
              </a:rPr>
              <a:t>车辆维修派工信息、工位维修信息、维修车辆状态信息。服务主管可以灵活调度维修车辆且方便快捷查看各个工位状态以实现有效控工。</a:t>
            </a:r>
            <a:endParaRPr lang="zh-CN" altLang="en-US" sz="1400"/>
          </a:p>
          <a:p>
            <a:pPr marL="285750" indent="-285750">
              <a:buFont typeface="Wingdings" panose="05000000000000000000" charset="0"/>
              <a:buChar char=""/>
            </a:pPr>
            <a:endParaRPr lang="zh-CN" altLang="en-US" sz="1400"/>
          </a:p>
        </p:txBody>
      </p:sp>
      <p:pic>
        <p:nvPicPr>
          <p:cNvPr id="7" name="图片 6" descr="调度看板1"/>
          <p:cNvPicPr>
            <a:picLocks noChangeAspect="1"/>
          </p:cNvPicPr>
          <p:nvPr/>
        </p:nvPicPr>
        <p:blipFill>
          <a:blip r:embed="rId1"/>
          <a:stretch>
            <a:fillRect/>
          </a:stretch>
        </p:blipFill>
        <p:spPr>
          <a:xfrm>
            <a:off x="1907540" y="1791335"/>
            <a:ext cx="9184005" cy="4536440"/>
          </a:xfrm>
          <a:prstGeom prst="rect">
            <a:avLst/>
          </a:prstGeom>
        </p:spPr>
      </p:pic>
      <p:grpSp>
        <p:nvGrpSpPr>
          <p:cNvPr id="89" name="组合 88"/>
          <p:cNvGrpSpPr/>
          <p:nvPr/>
        </p:nvGrpSpPr>
        <p:grpSpPr>
          <a:xfrm>
            <a:off x="193675" y="1165860"/>
            <a:ext cx="1024255" cy="4889500"/>
            <a:chOff x="6591" y="1738"/>
            <a:chExt cx="1613" cy="7700"/>
          </a:xfrm>
        </p:grpSpPr>
        <p:cxnSp>
          <p:nvCxnSpPr>
            <p:cNvPr id="46" name="直接连接符 45"/>
            <p:cNvCxnSpPr/>
            <p:nvPr>
              <p:custDataLst>
                <p:tags r:id="rId2"/>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54" name="组合 53"/>
            <p:cNvGrpSpPr/>
            <p:nvPr>
              <p:custDataLst>
                <p:tags r:id="rId3"/>
              </p:custDataLst>
            </p:nvPr>
          </p:nvGrpSpPr>
          <p:grpSpPr>
            <a:xfrm rot="0">
              <a:off x="6858" y="2005"/>
              <a:ext cx="1344" cy="479"/>
              <a:chOff x="3019764" y="580574"/>
              <a:chExt cx="4032000" cy="415684"/>
            </a:xfrm>
          </p:grpSpPr>
          <p:cxnSp>
            <p:nvCxnSpPr>
              <p:cNvPr id="47" name="直接连接符 46"/>
              <p:cNvCxnSpPr/>
              <p:nvPr>
                <p:custDataLst>
                  <p:tags r:id="rId4"/>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5"/>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50" name="直接连接符 49"/>
            <p:cNvCxnSpPr/>
            <p:nvPr>
              <p:custDataLst>
                <p:tags r:id="rId6"/>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7"/>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8"/>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9"/>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10"/>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1" name="矩形 70"/>
            <p:cNvSpPr/>
            <p:nvPr>
              <p:custDataLst>
                <p:tags r:id="rId11"/>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72" name="矩形 71"/>
            <p:cNvSpPr/>
            <p:nvPr>
              <p:custDataLst>
                <p:tags r:id="rId12"/>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73" name="矩形 72"/>
            <p:cNvSpPr/>
            <p:nvPr>
              <p:custDataLst>
                <p:tags r:id="rId13"/>
              </p:custDataLst>
            </p:nvPr>
          </p:nvSpPr>
          <p:spPr>
            <a:xfrm>
              <a:off x="7386" y="5548"/>
              <a:ext cx="701" cy="494"/>
            </a:xfrm>
            <a:prstGeom prst="rect">
              <a:avLst/>
            </a:prstGeom>
          </p:spPr>
          <p:txBody>
            <a:bodyPr wrap="square" lIns="0" tIns="0" rIns="0" bIns="0" anchor="ctr" anchorCtr="0">
              <a:normAutofit/>
            </a:bodyPr>
            <a:p>
              <a:pPr algn="l"/>
              <a:r>
                <a:rPr lang="zh-CN" altLang="da-DK" sz="1400" b="1" dirty="0">
                  <a:solidFill>
                    <a:schemeClr val="tx1"/>
                  </a:solidFill>
                </a:rPr>
                <a:t>调度</a:t>
              </a:r>
              <a:endParaRPr lang="zh-CN" altLang="da-DK" sz="1400" b="1" dirty="0">
                <a:solidFill>
                  <a:schemeClr val="tx1"/>
                </a:solidFill>
              </a:endParaRPr>
            </a:p>
          </p:txBody>
        </p:sp>
        <p:sp>
          <p:nvSpPr>
            <p:cNvPr id="74" name="矩形 73"/>
            <p:cNvSpPr/>
            <p:nvPr>
              <p:custDataLst>
                <p:tags r:id="rId14"/>
              </p:custDataLst>
            </p:nvPr>
          </p:nvSpPr>
          <p:spPr>
            <a:xfrm>
              <a:off x="7431" y="6728"/>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维修</a:t>
              </a:r>
              <a:endParaRPr lang="zh-CN" altLang="da-DK" sz="1400" dirty="0">
                <a:solidFill>
                  <a:schemeClr val="tx1">
                    <a:lumMod val="50000"/>
                    <a:lumOff val="50000"/>
                  </a:schemeClr>
                </a:solidFill>
              </a:endParaRPr>
            </a:p>
          </p:txBody>
        </p:sp>
        <p:cxnSp>
          <p:nvCxnSpPr>
            <p:cNvPr id="76" name="直接连接符 75"/>
            <p:cNvCxnSpPr/>
            <p:nvPr>
              <p:custDataLst>
                <p:tags r:id="rId15"/>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8" name="椭圆 77"/>
            <p:cNvSpPr/>
            <p:nvPr>
              <p:custDataLst>
                <p:tags r:id="rId16"/>
              </p:custDataLst>
            </p:nvPr>
          </p:nvSpPr>
          <p:spPr>
            <a:xfrm>
              <a:off x="6591" y="7629"/>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79" name="椭圆 78"/>
            <p:cNvSpPr/>
            <p:nvPr>
              <p:custDataLst>
                <p:tags r:id="rId17"/>
              </p:custDataLst>
            </p:nvPr>
          </p:nvSpPr>
          <p:spPr>
            <a:xfrm>
              <a:off x="6591" y="646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80" name="椭圆 79"/>
            <p:cNvSpPr/>
            <p:nvPr>
              <p:custDataLst>
                <p:tags r:id="rId18"/>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82" name="椭圆 81"/>
            <p:cNvSpPr/>
            <p:nvPr>
              <p:custDataLst>
                <p:tags r:id="rId19"/>
              </p:custDataLst>
            </p:nvPr>
          </p:nvSpPr>
          <p:spPr>
            <a:xfrm>
              <a:off x="6591" y="5280"/>
              <a:ext cx="535" cy="53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83" name="矩形 82"/>
            <p:cNvSpPr/>
            <p:nvPr>
              <p:custDataLst>
                <p:tags r:id="rId20"/>
              </p:custDataLst>
            </p:nvPr>
          </p:nvSpPr>
          <p:spPr>
            <a:xfrm>
              <a:off x="7386" y="7897"/>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84" name="矩形 83"/>
            <p:cNvSpPr/>
            <p:nvPr>
              <p:custDataLst>
                <p:tags r:id="rId21"/>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85" name="椭圆 84"/>
            <p:cNvSpPr/>
            <p:nvPr>
              <p:custDataLst>
                <p:tags r:id="rId22"/>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86" name="椭圆 85"/>
            <p:cNvSpPr/>
            <p:nvPr>
              <p:custDataLst>
                <p:tags r:id="rId23"/>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87" name="椭圆 86"/>
            <p:cNvSpPr/>
            <p:nvPr>
              <p:custDataLst>
                <p:tags r:id="rId24"/>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9485" y="476672"/>
            <a:ext cx="9435318" cy="461666"/>
          </a:xfrm>
        </p:spPr>
        <p:txBody>
          <a:bodyPr/>
          <a:lstStyle/>
          <a:p>
            <a:r>
              <a:rPr lang="zh-CN" dirty="0" smtClean="0"/>
              <a:t>透明车间 （智能工位）</a:t>
            </a:r>
            <a:endParaRPr lang="zh-CN" altLang="en-US" dirty="0" smtClean="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2360" y="1682750"/>
            <a:ext cx="4328160" cy="209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2237105" y="1083310"/>
            <a:ext cx="8788400" cy="521970"/>
          </a:xfrm>
          <a:prstGeom prst="rect">
            <a:avLst/>
          </a:prstGeom>
          <a:noFill/>
        </p:spPr>
        <p:txBody>
          <a:bodyPr wrap="square" rtlCol="0">
            <a:spAutoFit/>
          </a:bodyPr>
          <a:lstStyle/>
          <a:p>
            <a:r>
              <a:rPr lang="zh-CN" altLang="en-US" sz="1400" b="1"/>
              <a:t>智能工位</a:t>
            </a:r>
            <a:r>
              <a:rPr lang="zh-CN" altLang="en-US" sz="1400"/>
              <a:t>工位与车位自动识别匹配，维修视频和维修状态直观展示。做到透明维系的同时，可以帮助主机厂检查车间</a:t>
            </a:r>
            <a:r>
              <a:rPr lang="en-US" altLang="zh-CN" sz="1400"/>
              <a:t>5S</a:t>
            </a:r>
            <a:r>
              <a:rPr lang="zh-CN" altLang="en-US" sz="1400"/>
              <a:t>。</a:t>
            </a:r>
            <a:endParaRPr lang="zh-CN" altLang="en-US" sz="1400"/>
          </a:p>
        </p:txBody>
      </p:sp>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72360" y="3945890"/>
            <a:ext cx="3839210" cy="2468245"/>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6636" y="1665000"/>
            <a:ext cx="2099445" cy="4059733"/>
          </a:xfrm>
          <a:prstGeom prst="rect">
            <a:avLst/>
          </a:prstGeom>
        </p:spPr>
      </p:pic>
      <p:sp>
        <p:nvSpPr>
          <p:cNvPr id="4" name="文本框 3"/>
          <p:cNvSpPr txBox="1"/>
          <p:nvPr/>
        </p:nvSpPr>
        <p:spPr>
          <a:xfrm>
            <a:off x="8538210" y="5909310"/>
            <a:ext cx="2912110" cy="737235"/>
          </a:xfrm>
          <a:prstGeom prst="rect">
            <a:avLst/>
          </a:prstGeom>
          <a:noFill/>
        </p:spPr>
        <p:txBody>
          <a:bodyPr wrap="square" rtlCol="0" anchor="t">
            <a:spAutoFit/>
          </a:bodyPr>
          <a:lstStyle/>
          <a:p>
            <a:pPr>
              <a:lnSpc>
                <a:spcPct val="150000"/>
              </a:lnSpc>
              <a:buClr>
                <a:srgbClr val="FF0000"/>
              </a:buClr>
            </a:pPr>
            <a:r>
              <a:rPr lang="zh-CN" altLang="en-US" sz="1400" dirty="0" smtClean="0">
                <a:latin typeface="+mj-ea"/>
                <a:ea typeface="+mj-ea"/>
                <a:sym typeface="+mn-ea"/>
              </a:rPr>
              <a:t>透过车在查看爱车维修状态（已派工、在修、洗车）及实时维修影像</a:t>
            </a:r>
            <a:endParaRPr lang="zh-CN" altLang="en-US" sz="1400"/>
          </a:p>
        </p:txBody>
      </p:sp>
      <p:grpSp>
        <p:nvGrpSpPr>
          <p:cNvPr id="89" name="组合 88"/>
          <p:cNvGrpSpPr/>
          <p:nvPr/>
        </p:nvGrpSpPr>
        <p:grpSpPr>
          <a:xfrm>
            <a:off x="148590" y="1324610"/>
            <a:ext cx="1024255" cy="4889500"/>
            <a:chOff x="6591" y="1738"/>
            <a:chExt cx="1613" cy="7700"/>
          </a:xfrm>
        </p:grpSpPr>
        <p:cxnSp>
          <p:nvCxnSpPr>
            <p:cNvPr id="46" name="直接连接符 45"/>
            <p:cNvCxnSpPr/>
            <p:nvPr>
              <p:custDataLst>
                <p:tags r:id="rId5"/>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54" name="组合 53"/>
            <p:cNvGrpSpPr/>
            <p:nvPr>
              <p:custDataLst>
                <p:tags r:id="rId6"/>
              </p:custDataLst>
            </p:nvPr>
          </p:nvGrpSpPr>
          <p:grpSpPr>
            <a:xfrm rot="0">
              <a:off x="6858" y="2005"/>
              <a:ext cx="1344" cy="479"/>
              <a:chOff x="3019764" y="580574"/>
              <a:chExt cx="4032000" cy="415684"/>
            </a:xfrm>
          </p:grpSpPr>
          <p:cxnSp>
            <p:nvCxnSpPr>
              <p:cNvPr id="47" name="直接连接符 46"/>
              <p:cNvCxnSpPr/>
              <p:nvPr>
                <p:custDataLst>
                  <p:tags r:id="rId7"/>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8"/>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50" name="直接连接符 49"/>
            <p:cNvCxnSpPr/>
            <p:nvPr>
              <p:custDataLst>
                <p:tags r:id="rId9"/>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10"/>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11"/>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12"/>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13"/>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1" name="矩形 70"/>
            <p:cNvSpPr/>
            <p:nvPr>
              <p:custDataLst>
                <p:tags r:id="rId14"/>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72" name="矩形 71"/>
            <p:cNvSpPr/>
            <p:nvPr>
              <p:custDataLst>
                <p:tags r:id="rId15"/>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73" name="矩形 72"/>
            <p:cNvSpPr/>
            <p:nvPr>
              <p:custDataLst>
                <p:tags r:id="rId16"/>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74" name="矩形 73"/>
            <p:cNvSpPr/>
            <p:nvPr>
              <p:custDataLst>
                <p:tags r:id="rId17"/>
              </p:custDataLst>
            </p:nvPr>
          </p:nvSpPr>
          <p:spPr>
            <a:xfrm>
              <a:off x="7431" y="6728"/>
              <a:ext cx="701" cy="480"/>
            </a:xfrm>
            <a:prstGeom prst="rect">
              <a:avLst/>
            </a:prstGeom>
          </p:spPr>
          <p:txBody>
            <a:bodyPr wrap="square" lIns="0" tIns="0" rIns="0" bIns="0" anchor="ctr" anchorCtr="0">
              <a:normAutofit/>
            </a:bodyPr>
            <a:p>
              <a:pPr algn="l"/>
              <a:r>
                <a:rPr lang="zh-CN" altLang="da-DK" sz="1400" b="1" dirty="0">
                  <a:solidFill>
                    <a:schemeClr val="tx1"/>
                  </a:solidFill>
                </a:rPr>
                <a:t>维修</a:t>
              </a:r>
              <a:endParaRPr lang="zh-CN" altLang="da-DK" sz="1400" b="1" dirty="0">
                <a:solidFill>
                  <a:schemeClr val="tx1"/>
                </a:solidFill>
              </a:endParaRPr>
            </a:p>
          </p:txBody>
        </p:sp>
        <p:cxnSp>
          <p:nvCxnSpPr>
            <p:cNvPr id="76" name="直接连接符 75"/>
            <p:cNvCxnSpPr/>
            <p:nvPr>
              <p:custDataLst>
                <p:tags r:id="rId18"/>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8" name="椭圆 77"/>
            <p:cNvSpPr/>
            <p:nvPr>
              <p:custDataLst>
                <p:tags r:id="rId19"/>
              </p:custDataLst>
            </p:nvPr>
          </p:nvSpPr>
          <p:spPr>
            <a:xfrm>
              <a:off x="6591" y="7629"/>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79" name="椭圆 78"/>
            <p:cNvSpPr/>
            <p:nvPr>
              <p:custDataLst>
                <p:tags r:id="rId20"/>
              </p:custDataLst>
            </p:nvPr>
          </p:nvSpPr>
          <p:spPr>
            <a:xfrm>
              <a:off x="6591" y="6460"/>
              <a:ext cx="535" cy="5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80" name="椭圆 79"/>
            <p:cNvSpPr/>
            <p:nvPr>
              <p:custDataLst>
                <p:tags r:id="rId21"/>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82" name="椭圆 81"/>
            <p:cNvSpPr/>
            <p:nvPr>
              <p:custDataLst>
                <p:tags r:id="rId22"/>
              </p:custDataLst>
            </p:nvPr>
          </p:nvSpPr>
          <p:spPr>
            <a:xfrm>
              <a:off x="6591" y="528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83" name="矩形 82"/>
            <p:cNvSpPr/>
            <p:nvPr>
              <p:custDataLst>
                <p:tags r:id="rId23"/>
              </p:custDataLst>
            </p:nvPr>
          </p:nvSpPr>
          <p:spPr>
            <a:xfrm>
              <a:off x="7386" y="7897"/>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84" name="矩形 83"/>
            <p:cNvSpPr/>
            <p:nvPr>
              <p:custDataLst>
                <p:tags r:id="rId24"/>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85" name="椭圆 84"/>
            <p:cNvSpPr/>
            <p:nvPr>
              <p:custDataLst>
                <p:tags r:id="rId25"/>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86" name="椭圆 85"/>
            <p:cNvSpPr/>
            <p:nvPr>
              <p:custDataLst>
                <p:tags r:id="rId26"/>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87" name="椭圆 86"/>
            <p:cNvSpPr/>
            <p:nvPr>
              <p:custDataLst>
                <p:tags r:id="rId27"/>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smtClean="0"/>
              <a:t>透明车间（</a:t>
            </a:r>
            <a:r>
              <a:rPr lang="zh-CN" dirty="0" smtClean="0">
                <a:sym typeface="+mn-ea"/>
              </a:rPr>
              <a:t>钣喷看板</a:t>
            </a:r>
            <a:r>
              <a:rPr lang="zh-CN" dirty="0" smtClean="0"/>
              <a:t>）</a:t>
            </a:r>
            <a:endParaRPr lang="zh-CN" dirty="0" smtClean="0"/>
          </a:p>
        </p:txBody>
      </p:sp>
      <p:sp>
        <p:nvSpPr>
          <p:cNvPr id="7" name="文本框 6"/>
          <p:cNvSpPr txBox="1"/>
          <p:nvPr/>
        </p:nvSpPr>
        <p:spPr>
          <a:xfrm>
            <a:off x="1555115" y="1198880"/>
            <a:ext cx="8924290"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b="1"/>
              <a:t>钣喷看板</a:t>
            </a:r>
            <a:r>
              <a:rPr lang="zh-CN" altLang="en-US" sz="1400"/>
              <a:t>记录维修车辆所在维修组别的同时，帮助服务主管和服务顾问顺利安排维修进度。显示未来三天交车信息和中长期交车信息，有效实现精准交车。</a:t>
            </a:r>
            <a:endParaRPr lang="zh-CN" altLang="en-US" sz="1400"/>
          </a:p>
        </p:txBody>
      </p:sp>
      <p:grpSp>
        <p:nvGrpSpPr>
          <p:cNvPr id="89" name="组合 88"/>
          <p:cNvGrpSpPr/>
          <p:nvPr/>
        </p:nvGrpSpPr>
        <p:grpSpPr>
          <a:xfrm>
            <a:off x="139700" y="1247140"/>
            <a:ext cx="1024255" cy="4889500"/>
            <a:chOff x="6591" y="1738"/>
            <a:chExt cx="1613" cy="7700"/>
          </a:xfrm>
        </p:grpSpPr>
        <p:cxnSp>
          <p:nvCxnSpPr>
            <p:cNvPr id="46" name="直接连接符 45"/>
            <p:cNvCxnSpPr/>
            <p:nvPr>
              <p:custDataLst>
                <p:tags r:id="rId1"/>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54" name="组合 53"/>
            <p:cNvGrpSpPr/>
            <p:nvPr>
              <p:custDataLst>
                <p:tags r:id="rId2"/>
              </p:custDataLst>
            </p:nvPr>
          </p:nvGrpSpPr>
          <p:grpSpPr>
            <a:xfrm rot="0">
              <a:off x="6858" y="2005"/>
              <a:ext cx="1344" cy="479"/>
              <a:chOff x="3019764" y="580574"/>
              <a:chExt cx="4032000" cy="415684"/>
            </a:xfrm>
          </p:grpSpPr>
          <p:cxnSp>
            <p:nvCxnSpPr>
              <p:cNvPr id="47" name="直接连接符 46"/>
              <p:cNvCxnSpPr/>
              <p:nvPr>
                <p:custDataLst>
                  <p:tags r:id="rId3"/>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4"/>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50" name="直接连接符 49"/>
            <p:cNvCxnSpPr/>
            <p:nvPr>
              <p:custDataLst>
                <p:tags r:id="rId5"/>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6"/>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7"/>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8"/>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9"/>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1" name="矩形 70"/>
            <p:cNvSpPr/>
            <p:nvPr>
              <p:custDataLst>
                <p:tags r:id="rId10"/>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72" name="矩形 71"/>
            <p:cNvSpPr/>
            <p:nvPr>
              <p:custDataLst>
                <p:tags r:id="rId11"/>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73" name="矩形 72"/>
            <p:cNvSpPr/>
            <p:nvPr>
              <p:custDataLst>
                <p:tags r:id="rId12"/>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74" name="矩形 73"/>
            <p:cNvSpPr/>
            <p:nvPr>
              <p:custDataLst>
                <p:tags r:id="rId13"/>
              </p:custDataLst>
            </p:nvPr>
          </p:nvSpPr>
          <p:spPr>
            <a:xfrm>
              <a:off x="7431" y="6728"/>
              <a:ext cx="701" cy="480"/>
            </a:xfrm>
            <a:prstGeom prst="rect">
              <a:avLst/>
            </a:prstGeom>
          </p:spPr>
          <p:txBody>
            <a:bodyPr wrap="square" lIns="0" tIns="0" rIns="0" bIns="0" anchor="ctr" anchorCtr="0">
              <a:normAutofit/>
            </a:bodyPr>
            <a:p>
              <a:pPr algn="l"/>
              <a:r>
                <a:rPr lang="zh-CN" altLang="da-DK" sz="1400" b="1" dirty="0">
                  <a:solidFill>
                    <a:schemeClr val="tx1"/>
                  </a:solidFill>
                </a:rPr>
                <a:t>维修</a:t>
              </a:r>
              <a:endParaRPr lang="zh-CN" altLang="da-DK" sz="1400" b="1" dirty="0">
                <a:solidFill>
                  <a:schemeClr val="tx1"/>
                </a:solidFill>
              </a:endParaRPr>
            </a:p>
          </p:txBody>
        </p:sp>
        <p:cxnSp>
          <p:nvCxnSpPr>
            <p:cNvPr id="76" name="直接连接符 75"/>
            <p:cNvCxnSpPr/>
            <p:nvPr>
              <p:custDataLst>
                <p:tags r:id="rId14"/>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8" name="椭圆 77"/>
            <p:cNvSpPr/>
            <p:nvPr>
              <p:custDataLst>
                <p:tags r:id="rId15"/>
              </p:custDataLst>
            </p:nvPr>
          </p:nvSpPr>
          <p:spPr>
            <a:xfrm>
              <a:off x="6591" y="7629"/>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79" name="椭圆 78"/>
            <p:cNvSpPr/>
            <p:nvPr>
              <p:custDataLst>
                <p:tags r:id="rId16"/>
              </p:custDataLst>
            </p:nvPr>
          </p:nvSpPr>
          <p:spPr>
            <a:xfrm>
              <a:off x="6591" y="6460"/>
              <a:ext cx="535" cy="5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80" name="椭圆 79"/>
            <p:cNvSpPr/>
            <p:nvPr>
              <p:custDataLst>
                <p:tags r:id="rId17"/>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82" name="椭圆 81"/>
            <p:cNvSpPr/>
            <p:nvPr>
              <p:custDataLst>
                <p:tags r:id="rId18"/>
              </p:custDataLst>
            </p:nvPr>
          </p:nvSpPr>
          <p:spPr>
            <a:xfrm>
              <a:off x="6591" y="528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83" name="矩形 82"/>
            <p:cNvSpPr/>
            <p:nvPr>
              <p:custDataLst>
                <p:tags r:id="rId19"/>
              </p:custDataLst>
            </p:nvPr>
          </p:nvSpPr>
          <p:spPr>
            <a:xfrm>
              <a:off x="7386" y="7897"/>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84" name="矩形 83"/>
            <p:cNvSpPr/>
            <p:nvPr>
              <p:custDataLst>
                <p:tags r:id="rId20"/>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85" name="椭圆 84"/>
            <p:cNvSpPr/>
            <p:nvPr>
              <p:custDataLst>
                <p:tags r:id="rId21"/>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86" name="椭圆 85"/>
            <p:cNvSpPr/>
            <p:nvPr>
              <p:custDataLst>
                <p:tags r:id="rId22"/>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87" name="椭圆 86"/>
            <p:cNvSpPr/>
            <p:nvPr>
              <p:custDataLst>
                <p:tags r:id="rId23"/>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pic>
        <p:nvPicPr>
          <p:cNvPr id="4" name="图片 3"/>
          <p:cNvPicPr>
            <a:picLocks noChangeAspect="1"/>
          </p:cNvPicPr>
          <p:nvPr/>
        </p:nvPicPr>
        <p:blipFill>
          <a:blip r:embed="rId24"/>
          <a:stretch>
            <a:fillRect/>
          </a:stretch>
        </p:blipFill>
        <p:spPr>
          <a:xfrm>
            <a:off x="1674495" y="1848485"/>
            <a:ext cx="8804910" cy="4794250"/>
          </a:xfrm>
          <a:prstGeom prst="rect">
            <a:avLst/>
          </a:prstGeom>
          <a:ln>
            <a:solidFill>
              <a:srgbClr val="C8C8C8"/>
            </a:solid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smtClean="0"/>
              <a:t>透明车间（客休看板）</a:t>
            </a:r>
            <a:endParaRPr lang="zh-CN" dirty="0" smtClean="0"/>
          </a:p>
        </p:txBody>
      </p:sp>
      <p:pic>
        <p:nvPicPr>
          <p:cNvPr id="6" name="图片 5"/>
          <p:cNvPicPr>
            <a:picLocks noChangeAspect="1"/>
          </p:cNvPicPr>
          <p:nvPr/>
        </p:nvPicPr>
        <p:blipFill>
          <a:blip r:embed="rId1"/>
          <a:stretch>
            <a:fillRect/>
          </a:stretch>
        </p:blipFill>
        <p:spPr>
          <a:xfrm>
            <a:off x="1962150" y="1975485"/>
            <a:ext cx="9836785" cy="4267835"/>
          </a:xfrm>
          <a:prstGeom prst="rect">
            <a:avLst/>
          </a:prstGeom>
          <a:ln>
            <a:solidFill>
              <a:srgbClr val="C8C8C8"/>
            </a:solidFill>
          </a:ln>
        </p:spPr>
      </p:pic>
      <p:sp>
        <p:nvSpPr>
          <p:cNvPr id="7" name="文本框 6"/>
          <p:cNvSpPr txBox="1"/>
          <p:nvPr/>
        </p:nvSpPr>
        <p:spPr>
          <a:xfrm>
            <a:off x="1962150" y="1169035"/>
            <a:ext cx="9328785" cy="52197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b="1"/>
              <a:t>客休看板</a:t>
            </a:r>
            <a:r>
              <a:rPr lang="zh-CN" altLang="en-US" sz="1400"/>
              <a:t>将处于不同状态的车辆分组循环显示。客休室的车主可以透过客休看板掌握车辆维修进度（待派工、维修中、质检、洗车、待交车），维修中的车辆还可以看到车辆维修影像。</a:t>
            </a:r>
            <a:endParaRPr lang="zh-CN" altLang="en-US" sz="1400"/>
          </a:p>
        </p:txBody>
      </p:sp>
      <p:grpSp>
        <p:nvGrpSpPr>
          <p:cNvPr id="89" name="组合 88"/>
          <p:cNvGrpSpPr/>
          <p:nvPr/>
        </p:nvGrpSpPr>
        <p:grpSpPr>
          <a:xfrm>
            <a:off x="130175" y="1296035"/>
            <a:ext cx="1024255" cy="4889500"/>
            <a:chOff x="6591" y="1738"/>
            <a:chExt cx="1613" cy="7700"/>
          </a:xfrm>
        </p:grpSpPr>
        <p:cxnSp>
          <p:nvCxnSpPr>
            <p:cNvPr id="46" name="直接连接符 45"/>
            <p:cNvCxnSpPr/>
            <p:nvPr>
              <p:custDataLst>
                <p:tags r:id="rId2"/>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54" name="组合 53"/>
            <p:cNvGrpSpPr/>
            <p:nvPr>
              <p:custDataLst>
                <p:tags r:id="rId3"/>
              </p:custDataLst>
            </p:nvPr>
          </p:nvGrpSpPr>
          <p:grpSpPr>
            <a:xfrm rot="0">
              <a:off x="6858" y="2005"/>
              <a:ext cx="1344" cy="479"/>
              <a:chOff x="3019764" y="580574"/>
              <a:chExt cx="4032000" cy="415684"/>
            </a:xfrm>
          </p:grpSpPr>
          <p:cxnSp>
            <p:nvCxnSpPr>
              <p:cNvPr id="47" name="直接连接符 46"/>
              <p:cNvCxnSpPr/>
              <p:nvPr>
                <p:custDataLst>
                  <p:tags r:id="rId4"/>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5"/>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50" name="直接连接符 49"/>
            <p:cNvCxnSpPr/>
            <p:nvPr>
              <p:custDataLst>
                <p:tags r:id="rId6"/>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7"/>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8"/>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9"/>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10"/>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1" name="矩形 70"/>
            <p:cNvSpPr/>
            <p:nvPr>
              <p:custDataLst>
                <p:tags r:id="rId11"/>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72" name="矩形 71"/>
            <p:cNvSpPr/>
            <p:nvPr>
              <p:custDataLst>
                <p:tags r:id="rId12"/>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73" name="矩形 72"/>
            <p:cNvSpPr/>
            <p:nvPr>
              <p:custDataLst>
                <p:tags r:id="rId13"/>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74" name="矩形 73"/>
            <p:cNvSpPr/>
            <p:nvPr>
              <p:custDataLst>
                <p:tags r:id="rId14"/>
              </p:custDataLst>
            </p:nvPr>
          </p:nvSpPr>
          <p:spPr>
            <a:xfrm>
              <a:off x="7431" y="6728"/>
              <a:ext cx="701" cy="480"/>
            </a:xfrm>
            <a:prstGeom prst="rect">
              <a:avLst/>
            </a:prstGeom>
          </p:spPr>
          <p:txBody>
            <a:bodyPr wrap="square" lIns="0" tIns="0" rIns="0" bIns="0" anchor="ctr" anchorCtr="0">
              <a:normAutofit/>
            </a:bodyPr>
            <a:p>
              <a:pPr algn="l"/>
              <a:r>
                <a:rPr lang="zh-CN" altLang="da-DK" sz="1400" b="1" dirty="0">
                  <a:solidFill>
                    <a:schemeClr val="tx1"/>
                  </a:solidFill>
                </a:rPr>
                <a:t>维修</a:t>
              </a:r>
              <a:endParaRPr lang="zh-CN" altLang="da-DK" sz="1400" b="1" dirty="0">
                <a:solidFill>
                  <a:schemeClr val="tx1"/>
                </a:solidFill>
              </a:endParaRPr>
            </a:p>
          </p:txBody>
        </p:sp>
        <p:cxnSp>
          <p:nvCxnSpPr>
            <p:cNvPr id="76" name="直接连接符 75"/>
            <p:cNvCxnSpPr/>
            <p:nvPr>
              <p:custDataLst>
                <p:tags r:id="rId15"/>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78" name="椭圆 77"/>
            <p:cNvSpPr/>
            <p:nvPr>
              <p:custDataLst>
                <p:tags r:id="rId16"/>
              </p:custDataLst>
            </p:nvPr>
          </p:nvSpPr>
          <p:spPr>
            <a:xfrm>
              <a:off x="6591" y="7629"/>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79" name="椭圆 78"/>
            <p:cNvSpPr/>
            <p:nvPr>
              <p:custDataLst>
                <p:tags r:id="rId17"/>
              </p:custDataLst>
            </p:nvPr>
          </p:nvSpPr>
          <p:spPr>
            <a:xfrm>
              <a:off x="6591" y="6460"/>
              <a:ext cx="535" cy="5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80" name="椭圆 79"/>
            <p:cNvSpPr/>
            <p:nvPr>
              <p:custDataLst>
                <p:tags r:id="rId18"/>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82" name="椭圆 81"/>
            <p:cNvSpPr/>
            <p:nvPr>
              <p:custDataLst>
                <p:tags r:id="rId19"/>
              </p:custDataLst>
            </p:nvPr>
          </p:nvSpPr>
          <p:spPr>
            <a:xfrm>
              <a:off x="6591" y="528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83" name="矩形 82"/>
            <p:cNvSpPr/>
            <p:nvPr>
              <p:custDataLst>
                <p:tags r:id="rId20"/>
              </p:custDataLst>
            </p:nvPr>
          </p:nvSpPr>
          <p:spPr>
            <a:xfrm>
              <a:off x="7386" y="7897"/>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84" name="矩形 83"/>
            <p:cNvSpPr/>
            <p:nvPr>
              <p:custDataLst>
                <p:tags r:id="rId21"/>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85" name="椭圆 84"/>
            <p:cNvSpPr/>
            <p:nvPr>
              <p:custDataLst>
                <p:tags r:id="rId22"/>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86" name="椭圆 85"/>
            <p:cNvSpPr/>
            <p:nvPr>
              <p:custDataLst>
                <p:tags r:id="rId23"/>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87" name="椭圆 86"/>
            <p:cNvSpPr/>
            <p:nvPr>
              <p:custDataLst>
                <p:tags r:id="rId24"/>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
        <p:nvSpPr>
          <p:cNvPr id="3" name="文本框 2"/>
          <p:cNvSpPr txBox="1"/>
          <p:nvPr/>
        </p:nvSpPr>
        <p:spPr>
          <a:xfrm>
            <a:off x="2098675" y="2182495"/>
            <a:ext cx="1136650" cy="368300"/>
          </a:xfrm>
          <a:prstGeom prst="rect">
            <a:avLst/>
          </a:prstGeom>
          <a:noFill/>
        </p:spPr>
        <p:txBody>
          <a:bodyPr wrap="square" rtlCol="0">
            <a:spAutoFit/>
          </a:bodyPr>
          <a:p>
            <a:r>
              <a:rPr lang="zh-CN" altLang="en-US" b="1"/>
              <a:t>维修状态</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smtClean="0"/>
              <a:t>备件营销系统</a:t>
            </a:r>
            <a:endParaRPr lang="zh-CN" dirty="0" smtClean="0"/>
          </a:p>
        </p:txBody>
      </p:sp>
      <p:sp>
        <p:nvSpPr>
          <p:cNvPr id="20" name="文本框 19"/>
          <p:cNvSpPr txBox="1"/>
          <p:nvPr/>
        </p:nvSpPr>
        <p:spPr>
          <a:xfrm>
            <a:off x="8314399" y="5964996"/>
            <a:ext cx="693585" cy="307777"/>
          </a:xfrm>
          <a:prstGeom prst="rect">
            <a:avLst/>
          </a:prstGeom>
          <a:noFill/>
        </p:spPr>
        <p:txBody>
          <a:bodyPr wrap="square" rtlCol="0">
            <a:spAutoFit/>
          </a:bodyPr>
          <a:lstStyle/>
          <a:p>
            <a:pPr algn="ctr"/>
            <a:r>
              <a:rPr lang="zh-CN" altLang="en-US" sz="1400" dirty="0" smtClean="0"/>
              <a:t>客户</a:t>
            </a:r>
            <a:endParaRPr lang="zh-CN" altLang="en-US" sz="1400" dirty="0"/>
          </a:p>
        </p:txBody>
      </p:sp>
      <p:grpSp>
        <p:nvGrpSpPr>
          <p:cNvPr id="8" name="组合 7"/>
          <p:cNvGrpSpPr/>
          <p:nvPr/>
        </p:nvGrpSpPr>
        <p:grpSpPr>
          <a:xfrm rot="0">
            <a:off x="1775460" y="2177415"/>
            <a:ext cx="9988550" cy="4013200"/>
            <a:chOff x="778203" y="2199982"/>
            <a:chExt cx="10575509" cy="4070749"/>
          </a:xfrm>
        </p:grpSpPr>
        <p:pic>
          <p:nvPicPr>
            <p:cNvPr id="22" name="图片 21"/>
            <p:cNvPicPr>
              <a:picLocks noChangeAspect="1"/>
            </p:cNvPicPr>
            <p:nvPr/>
          </p:nvPicPr>
          <p:blipFill>
            <a:blip r:embed="rId1"/>
            <a:stretch>
              <a:fillRect/>
            </a:stretch>
          </p:blipFill>
          <p:spPr>
            <a:xfrm>
              <a:off x="778203" y="2510497"/>
              <a:ext cx="2749259" cy="1471535"/>
            </a:xfrm>
            <a:prstGeom prst="rect">
              <a:avLst/>
            </a:prstGeom>
          </p:spPr>
        </p:pic>
        <p:pic>
          <p:nvPicPr>
            <p:cNvPr id="24" name="图片 23"/>
            <p:cNvPicPr>
              <a:picLocks noChangeAspect="1"/>
            </p:cNvPicPr>
            <p:nvPr/>
          </p:nvPicPr>
          <p:blipFill>
            <a:blip r:embed="rId2"/>
            <a:stretch>
              <a:fillRect/>
            </a:stretch>
          </p:blipFill>
          <p:spPr>
            <a:xfrm>
              <a:off x="7395319" y="2199982"/>
              <a:ext cx="2636748" cy="1533988"/>
            </a:xfrm>
            <a:prstGeom prst="rect">
              <a:avLst/>
            </a:prstGeom>
          </p:spPr>
        </p:pic>
        <p:pic>
          <p:nvPicPr>
            <p:cNvPr id="25" name="图片 2"/>
            <p:cNvPicPr>
              <a:picLocks noChangeAspect="1" noChangeArrowheads="1"/>
            </p:cNvPicPr>
            <p:nvPr/>
          </p:nvPicPr>
          <p:blipFill>
            <a:blip r:embed="rId3">
              <a:extLst>
                <a:ext uri="{28A0092B-C50C-407E-A947-70E740481C1C}">
                  <a14:useLocalDpi xmlns:a14="http://schemas.microsoft.com/office/drawing/2010/main" val="0"/>
                </a:ext>
              </a:extLst>
            </a:blip>
            <a:srcRect l="40602" t="10468" r="44595" b="50917"/>
            <a:stretch>
              <a:fillRect/>
            </a:stretch>
          </p:blipFill>
          <p:spPr bwMode="auto">
            <a:xfrm>
              <a:off x="8322170" y="5034362"/>
              <a:ext cx="792088" cy="9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p:cNvSpPr txBox="1"/>
            <p:nvPr/>
          </p:nvSpPr>
          <p:spPr>
            <a:xfrm>
              <a:off x="1168594" y="4293405"/>
              <a:ext cx="1656184" cy="311103"/>
            </a:xfrm>
            <a:prstGeom prst="rect">
              <a:avLst/>
            </a:prstGeom>
            <a:noFill/>
          </p:spPr>
          <p:txBody>
            <a:bodyPr wrap="square" rtlCol="0">
              <a:spAutoFit/>
            </a:bodyPr>
            <a:lstStyle/>
            <a:p>
              <a:pPr algn="ctr"/>
              <a:r>
                <a:rPr lang="zh-CN" altLang="en-US" sz="1400" dirty="0" smtClean="0"/>
                <a:t>主机厂</a:t>
              </a:r>
              <a:endParaRPr lang="zh-CN" altLang="en-US" sz="1400" dirty="0"/>
            </a:p>
          </p:txBody>
        </p:sp>
        <p:sp>
          <p:nvSpPr>
            <p:cNvPr id="28" name="文本框 27"/>
            <p:cNvSpPr txBox="1"/>
            <p:nvPr/>
          </p:nvSpPr>
          <p:spPr>
            <a:xfrm>
              <a:off x="7885601" y="3763679"/>
              <a:ext cx="1656184" cy="311103"/>
            </a:xfrm>
            <a:prstGeom prst="rect">
              <a:avLst/>
            </a:prstGeom>
            <a:noFill/>
          </p:spPr>
          <p:txBody>
            <a:bodyPr wrap="square" rtlCol="0">
              <a:spAutoFit/>
            </a:bodyPr>
            <a:lstStyle/>
            <a:p>
              <a:pPr algn="ctr"/>
              <a:r>
                <a:rPr lang="zh-CN" altLang="en-US" sz="1400" dirty="0" smtClean="0"/>
                <a:t>网点</a:t>
              </a:r>
              <a:endParaRPr lang="zh-CN" altLang="en-US" sz="1400" dirty="0"/>
            </a:p>
          </p:txBody>
        </p:sp>
        <p:sp>
          <p:nvSpPr>
            <p:cNvPr id="30" name="矩形 29"/>
            <p:cNvSpPr/>
            <p:nvPr/>
          </p:nvSpPr>
          <p:spPr>
            <a:xfrm>
              <a:off x="6013763" y="2199982"/>
              <a:ext cx="1237540" cy="36492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店总</a:t>
              </a:r>
              <a:endParaRPr lang="zh-CN" altLang="en-US" sz="1600" dirty="0">
                <a:solidFill>
                  <a:schemeClr val="tx1"/>
                </a:solidFill>
              </a:endParaRPr>
            </a:p>
          </p:txBody>
        </p:sp>
        <p:sp>
          <p:nvSpPr>
            <p:cNvPr id="31" name="矩形 30"/>
            <p:cNvSpPr/>
            <p:nvPr/>
          </p:nvSpPr>
          <p:spPr>
            <a:xfrm>
              <a:off x="6003678" y="2945876"/>
              <a:ext cx="1237540" cy="36492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服务总监</a:t>
              </a:r>
              <a:endParaRPr lang="zh-CN" altLang="en-US" sz="1600" dirty="0">
                <a:solidFill>
                  <a:schemeClr val="tx1"/>
                </a:solidFill>
              </a:endParaRPr>
            </a:p>
          </p:txBody>
        </p:sp>
        <p:cxnSp>
          <p:nvCxnSpPr>
            <p:cNvPr id="33" name="肘形连接符 32"/>
            <p:cNvCxnSpPr>
              <a:stCxn id="28" idx="2"/>
              <a:endCxn id="25" idx="0"/>
            </p:cNvCxnSpPr>
            <p:nvPr/>
          </p:nvCxnSpPr>
          <p:spPr>
            <a:xfrm rot="5400000" flipV="1">
              <a:off x="8236685" y="4552494"/>
              <a:ext cx="959074" cy="40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715107" y="4417289"/>
              <a:ext cx="2064587" cy="311103"/>
            </a:xfrm>
            <a:prstGeom prst="rect">
              <a:avLst/>
            </a:prstGeom>
            <a:noFill/>
          </p:spPr>
          <p:txBody>
            <a:bodyPr wrap="square" rtlCol="0">
              <a:spAutoFit/>
            </a:bodyPr>
            <a:lstStyle/>
            <a:p>
              <a:r>
                <a:rPr lang="zh-CN" altLang="en-US" sz="1400" dirty="0" smtClean="0"/>
                <a:t>销售备件给客户</a:t>
              </a:r>
              <a:endParaRPr lang="zh-CN" altLang="en-US" sz="1400" dirty="0"/>
            </a:p>
          </p:txBody>
        </p:sp>
        <p:sp>
          <p:nvSpPr>
            <p:cNvPr id="35" name="文本框 34"/>
            <p:cNvSpPr txBox="1"/>
            <p:nvPr/>
          </p:nvSpPr>
          <p:spPr>
            <a:xfrm>
              <a:off x="5766128" y="4416767"/>
              <a:ext cx="1475105" cy="311103"/>
            </a:xfrm>
            <a:prstGeom prst="rect">
              <a:avLst/>
            </a:prstGeom>
            <a:noFill/>
          </p:spPr>
          <p:txBody>
            <a:bodyPr wrap="square" rtlCol="0">
              <a:spAutoFit/>
            </a:bodyPr>
            <a:lstStyle/>
            <a:p>
              <a:r>
                <a:rPr lang="zh-CN" altLang="en-US" sz="1400" dirty="0" smtClean="0"/>
                <a:t>备件库存管理</a:t>
              </a:r>
              <a:endParaRPr lang="zh-CN" altLang="en-US" sz="1400" dirty="0"/>
            </a:p>
          </p:txBody>
        </p:sp>
        <p:sp>
          <p:nvSpPr>
            <p:cNvPr id="36" name="矩形 35"/>
            <p:cNvSpPr/>
            <p:nvPr/>
          </p:nvSpPr>
          <p:spPr>
            <a:xfrm>
              <a:off x="6013763" y="3857089"/>
              <a:ext cx="1237540" cy="36492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备件主管</a:t>
              </a:r>
              <a:endParaRPr lang="zh-CN" altLang="en-US" sz="1600" dirty="0">
                <a:solidFill>
                  <a:schemeClr val="tx1"/>
                </a:solidFill>
              </a:endParaRPr>
            </a:p>
          </p:txBody>
        </p:sp>
        <p:cxnSp>
          <p:nvCxnSpPr>
            <p:cNvPr id="37" name="直接连接符 36"/>
            <p:cNvCxnSpPr/>
            <p:nvPr/>
          </p:nvCxnSpPr>
          <p:spPr>
            <a:xfrm>
              <a:off x="5765630" y="2199982"/>
              <a:ext cx="0" cy="2093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3527462" y="3306373"/>
              <a:ext cx="2245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3685533" y="2782332"/>
              <a:ext cx="1930385" cy="311103"/>
            </a:xfrm>
            <a:prstGeom prst="rect">
              <a:avLst/>
            </a:prstGeom>
            <a:solidFill>
              <a:schemeClr val="bg1"/>
            </a:solidFill>
          </p:spPr>
          <p:txBody>
            <a:bodyPr wrap="square" rtlCol="0">
              <a:spAutoFit/>
            </a:bodyPr>
            <a:lstStyle/>
            <a:p>
              <a:r>
                <a:rPr lang="zh-CN" altLang="en-US" sz="1400" dirty="0" smtClean="0"/>
                <a:t>备件订购管理</a:t>
              </a:r>
              <a:endParaRPr lang="zh-CN" altLang="en-US" sz="1400" dirty="0"/>
            </a:p>
          </p:txBody>
        </p:sp>
        <p:pic>
          <p:nvPicPr>
            <p:cNvPr id="43" name="图片 42"/>
            <p:cNvPicPr>
              <a:picLocks noChangeAspect="1"/>
            </p:cNvPicPr>
            <p:nvPr/>
          </p:nvPicPr>
          <p:blipFill>
            <a:blip r:embed="rId4"/>
            <a:stretch>
              <a:fillRect/>
            </a:stretch>
          </p:blipFill>
          <p:spPr>
            <a:xfrm>
              <a:off x="5765760" y="4805978"/>
              <a:ext cx="1377464" cy="1029711"/>
            </a:xfrm>
            <a:prstGeom prst="rect">
              <a:avLst/>
            </a:prstGeom>
          </p:spPr>
        </p:pic>
        <p:grpSp>
          <p:nvGrpSpPr>
            <p:cNvPr id="45" name="c5476e72-0e1d-4087-8f9b-c5198f102b5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5"/>
              </p:custDataLst>
            </p:nvPr>
          </p:nvGrpSpPr>
          <p:grpSpPr>
            <a:xfrm flipH="1">
              <a:off x="10415926" y="5007675"/>
              <a:ext cx="937786" cy="1263056"/>
              <a:chOff x="4067175" y="1140736"/>
              <a:chExt cx="3727799" cy="5020785"/>
            </a:xfrm>
          </p:grpSpPr>
          <p:sp>
            <p:nvSpPr>
              <p:cNvPr id="46" name="íśḷïďè"/>
              <p:cNvSpPr/>
              <p:nvPr/>
            </p:nvSpPr>
            <p:spPr bwMode="auto">
              <a:xfrm>
                <a:off x="4664832" y="2916266"/>
                <a:ext cx="430220" cy="74416"/>
              </a:xfrm>
              <a:prstGeom prst="rect">
                <a:avLst/>
              </a:prstGeom>
              <a:solidFill>
                <a:srgbClr val="252F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7" name="îş1ide"/>
              <p:cNvSpPr/>
              <p:nvPr/>
            </p:nvSpPr>
            <p:spPr bwMode="auto">
              <a:xfrm>
                <a:off x="6725238" y="2916266"/>
                <a:ext cx="426732" cy="74416"/>
              </a:xfrm>
              <a:prstGeom prst="rect">
                <a:avLst/>
              </a:prstGeom>
              <a:solidFill>
                <a:srgbClr val="252F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8" name="iṩľïďe"/>
              <p:cNvSpPr/>
              <p:nvPr/>
            </p:nvSpPr>
            <p:spPr bwMode="auto">
              <a:xfrm>
                <a:off x="4085779" y="3065099"/>
                <a:ext cx="3688265" cy="909276"/>
              </a:xfrm>
              <a:custGeom>
                <a:avLst/>
                <a:gdLst>
                  <a:gd name="T0" fmla="*/ 1350 w 1382"/>
                  <a:gd name="T1" fmla="*/ 341 h 341"/>
                  <a:gd name="T2" fmla="*/ 32 w 1382"/>
                  <a:gd name="T3" fmla="*/ 341 h 341"/>
                  <a:gd name="T4" fmla="*/ 0 w 1382"/>
                  <a:gd name="T5" fmla="*/ 312 h 341"/>
                  <a:gd name="T6" fmla="*/ 0 w 1382"/>
                  <a:gd name="T7" fmla="*/ 292 h 341"/>
                  <a:gd name="T8" fmla="*/ 144 w 1382"/>
                  <a:gd name="T9" fmla="*/ 26 h 341"/>
                  <a:gd name="T10" fmla="*/ 185 w 1382"/>
                  <a:gd name="T11" fmla="*/ 0 h 341"/>
                  <a:gd name="T12" fmla="*/ 1194 w 1382"/>
                  <a:gd name="T13" fmla="*/ 0 h 341"/>
                  <a:gd name="T14" fmla="*/ 1263 w 1382"/>
                  <a:gd name="T15" fmla="*/ 54 h 341"/>
                  <a:gd name="T16" fmla="*/ 1382 w 1382"/>
                  <a:gd name="T17" fmla="*/ 297 h 341"/>
                  <a:gd name="T18" fmla="*/ 1382 w 1382"/>
                  <a:gd name="T19" fmla="*/ 306 h 341"/>
                  <a:gd name="T20" fmla="*/ 1350 w 1382"/>
                  <a:gd name="T21"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2" h="341">
                    <a:moveTo>
                      <a:pt x="1350" y="341"/>
                    </a:moveTo>
                    <a:cubicBezTo>
                      <a:pt x="32" y="341"/>
                      <a:pt x="32" y="341"/>
                      <a:pt x="32" y="341"/>
                    </a:cubicBezTo>
                    <a:cubicBezTo>
                      <a:pt x="17" y="341"/>
                      <a:pt x="2" y="334"/>
                      <a:pt x="0" y="312"/>
                    </a:cubicBezTo>
                    <a:cubicBezTo>
                      <a:pt x="0" y="292"/>
                      <a:pt x="0" y="292"/>
                      <a:pt x="0" y="292"/>
                    </a:cubicBezTo>
                    <a:cubicBezTo>
                      <a:pt x="144" y="26"/>
                      <a:pt x="144" y="26"/>
                      <a:pt x="144" y="26"/>
                    </a:cubicBezTo>
                    <a:cubicBezTo>
                      <a:pt x="152" y="10"/>
                      <a:pt x="168" y="0"/>
                      <a:pt x="185" y="0"/>
                    </a:cubicBezTo>
                    <a:cubicBezTo>
                      <a:pt x="1194" y="0"/>
                      <a:pt x="1194" y="0"/>
                      <a:pt x="1194" y="0"/>
                    </a:cubicBezTo>
                    <a:cubicBezTo>
                      <a:pt x="1213" y="0"/>
                      <a:pt x="1255" y="37"/>
                      <a:pt x="1263" y="54"/>
                    </a:cubicBezTo>
                    <a:cubicBezTo>
                      <a:pt x="1382" y="297"/>
                      <a:pt x="1382" y="297"/>
                      <a:pt x="1382" y="297"/>
                    </a:cubicBezTo>
                    <a:cubicBezTo>
                      <a:pt x="1382" y="306"/>
                      <a:pt x="1382" y="306"/>
                      <a:pt x="1382" y="306"/>
                    </a:cubicBezTo>
                    <a:cubicBezTo>
                      <a:pt x="1382" y="331"/>
                      <a:pt x="1366" y="341"/>
                      <a:pt x="1350" y="341"/>
                    </a:cubicBezTo>
                    <a:close/>
                  </a:path>
                </a:pathLst>
              </a:custGeom>
              <a:solidFill>
                <a:srgbClr val="2B36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š1îḍé"/>
              <p:cNvSpPr/>
              <p:nvPr/>
            </p:nvSpPr>
            <p:spPr bwMode="auto">
              <a:xfrm>
                <a:off x="4067175" y="2990683"/>
                <a:ext cx="3727799" cy="909276"/>
              </a:xfrm>
              <a:custGeom>
                <a:avLst/>
                <a:gdLst>
                  <a:gd name="T0" fmla="*/ 1357 w 1397"/>
                  <a:gd name="T1" fmla="*/ 341 h 341"/>
                  <a:gd name="T2" fmla="*/ 39 w 1397"/>
                  <a:gd name="T3" fmla="*/ 341 h 341"/>
                  <a:gd name="T4" fmla="*/ 9 w 1397"/>
                  <a:gd name="T5" fmla="*/ 313 h 341"/>
                  <a:gd name="T6" fmla="*/ 151 w 1397"/>
                  <a:gd name="T7" fmla="*/ 26 h 341"/>
                  <a:gd name="T8" fmla="*/ 193 w 1397"/>
                  <a:gd name="T9" fmla="*/ 0 h 341"/>
                  <a:gd name="T10" fmla="*/ 1201 w 1397"/>
                  <a:gd name="T11" fmla="*/ 0 h 341"/>
                  <a:gd name="T12" fmla="*/ 1246 w 1397"/>
                  <a:gd name="T13" fmla="*/ 28 h 341"/>
                  <a:gd name="T14" fmla="*/ 1387 w 1397"/>
                  <a:gd name="T15" fmla="*/ 310 h 341"/>
                  <a:gd name="T16" fmla="*/ 1357 w 1397"/>
                  <a:gd name="T1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7" h="341">
                    <a:moveTo>
                      <a:pt x="1357" y="341"/>
                    </a:moveTo>
                    <a:cubicBezTo>
                      <a:pt x="39" y="341"/>
                      <a:pt x="39" y="341"/>
                      <a:pt x="39" y="341"/>
                    </a:cubicBezTo>
                    <a:cubicBezTo>
                      <a:pt x="24" y="341"/>
                      <a:pt x="0" y="328"/>
                      <a:pt x="9" y="313"/>
                    </a:cubicBezTo>
                    <a:cubicBezTo>
                      <a:pt x="151" y="26"/>
                      <a:pt x="151" y="26"/>
                      <a:pt x="151" y="26"/>
                    </a:cubicBezTo>
                    <a:cubicBezTo>
                      <a:pt x="159" y="10"/>
                      <a:pt x="175" y="0"/>
                      <a:pt x="193" y="0"/>
                    </a:cubicBezTo>
                    <a:cubicBezTo>
                      <a:pt x="1201" y="0"/>
                      <a:pt x="1201" y="0"/>
                      <a:pt x="1201" y="0"/>
                    </a:cubicBezTo>
                    <a:cubicBezTo>
                      <a:pt x="1220" y="0"/>
                      <a:pt x="1238" y="11"/>
                      <a:pt x="1246" y="28"/>
                    </a:cubicBezTo>
                    <a:cubicBezTo>
                      <a:pt x="1387" y="310"/>
                      <a:pt x="1387" y="310"/>
                      <a:pt x="1387" y="310"/>
                    </a:cubicBezTo>
                    <a:cubicBezTo>
                      <a:pt x="1397" y="328"/>
                      <a:pt x="1373" y="341"/>
                      <a:pt x="1357" y="341"/>
                    </a:cubicBezTo>
                    <a:close/>
                  </a:path>
                </a:pathLst>
              </a:custGeom>
              <a:solidFill>
                <a:srgbClr val="3E4E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iṧḻiḑe"/>
              <p:cNvSpPr/>
              <p:nvPr/>
            </p:nvSpPr>
            <p:spPr bwMode="auto">
              <a:xfrm>
                <a:off x="4483442" y="1140736"/>
                <a:ext cx="2880150" cy="1818552"/>
              </a:xfrm>
              <a:custGeom>
                <a:avLst/>
                <a:gdLst>
                  <a:gd name="T0" fmla="*/ 1056 w 1079"/>
                  <a:gd name="T1" fmla="*/ 682 h 682"/>
                  <a:gd name="T2" fmla="*/ 24 w 1079"/>
                  <a:gd name="T3" fmla="*/ 682 h 682"/>
                  <a:gd name="T4" fmla="*/ 0 w 1079"/>
                  <a:gd name="T5" fmla="*/ 658 h 682"/>
                  <a:gd name="T6" fmla="*/ 0 w 1079"/>
                  <a:gd name="T7" fmla="*/ 24 h 682"/>
                  <a:gd name="T8" fmla="*/ 24 w 1079"/>
                  <a:gd name="T9" fmla="*/ 0 h 682"/>
                  <a:gd name="T10" fmla="*/ 1056 w 1079"/>
                  <a:gd name="T11" fmla="*/ 0 h 682"/>
                  <a:gd name="T12" fmla="*/ 1079 w 1079"/>
                  <a:gd name="T13" fmla="*/ 24 h 682"/>
                  <a:gd name="T14" fmla="*/ 1079 w 1079"/>
                  <a:gd name="T15" fmla="*/ 658 h 682"/>
                  <a:gd name="T16" fmla="*/ 1056 w 1079"/>
                  <a:gd name="T17" fmla="*/ 68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9" h="682">
                    <a:moveTo>
                      <a:pt x="1056" y="682"/>
                    </a:moveTo>
                    <a:cubicBezTo>
                      <a:pt x="24" y="682"/>
                      <a:pt x="24" y="682"/>
                      <a:pt x="24" y="682"/>
                    </a:cubicBezTo>
                    <a:cubicBezTo>
                      <a:pt x="11" y="682"/>
                      <a:pt x="0" y="671"/>
                      <a:pt x="0" y="658"/>
                    </a:cubicBezTo>
                    <a:cubicBezTo>
                      <a:pt x="0" y="24"/>
                      <a:pt x="0" y="24"/>
                      <a:pt x="0" y="24"/>
                    </a:cubicBezTo>
                    <a:cubicBezTo>
                      <a:pt x="0" y="11"/>
                      <a:pt x="11" y="0"/>
                      <a:pt x="24" y="0"/>
                    </a:cubicBezTo>
                    <a:cubicBezTo>
                      <a:pt x="1056" y="0"/>
                      <a:pt x="1056" y="0"/>
                      <a:pt x="1056" y="0"/>
                    </a:cubicBezTo>
                    <a:cubicBezTo>
                      <a:pt x="1069" y="0"/>
                      <a:pt x="1079" y="11"/>
                      <a:pt x="1079" y="24"/>
                    </a:cubicBezTo>
                    <a:cubicBezTo>
                      <a:pt x="1079" y="658"/>
                      <a:pt x="1079" y="658"/>
                      <a:pt x="1079" y="658"/>
                    </a:cubicBezTo>
                    <a:cubicBezTo>
                      <a:pt x="1079" y="671"/>
                      <a:pt x="1069" y="682"/>
                      <a:pt x="1056" y="682"/>
                    </a:cubicBezTo>
                    <a:close/>
                  </a:path>
                </a:pathLst>
              </a:custGeom>
              <a:solidFill>
                <a:srgbClr val="2B36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ľïḋé"/>
              <p:cNvSpPr/>
              <p:nvPr/>
            </p:nvSpPr>
            <p:spPr bwMode="auto">
              <a:xfrm>
                <a:off x="4592741" y="1260500"/>
                <a:ext cx="2661551" cy="15755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2" name="íṥḻïḋe"/>
              <p:cNvSpPr/>
              <p:nvPr/>
            </p:nvSpPr>
            <p:spPr bwMode="auto">
              <a:xfrm>
                <a:off x="5383416" y="3559270"/>
                <a:ext cx="1077876" cy="309293"/>
              </a:xfrm>
              <a:custGeom>
                <a:avLst/>
                <a:gdLst>
                  <a:gd name="T0" fmla="*/ 396 w 404"/>
                  <a:gd name="T1" fmla="*/ 116 h 116"/>
                  <a:gd name="T2" fmla="*/ 8 w 404"/>
                  <a:gd name="T3" fmla="*/ 116 h 116"/>
                  <a:gd name="T4" fmla="*/ 1 w 404"/>
                  <a:gd name="T5" fmla="*/ 108 h 116"/>
                  <a:gd name="T6" fmla="*/ 17 w 404"/>
                  <a:gd name="T7" fmla="*/ 10 h 116"/>
                  <a:gd name="T8" fmla="*/ 28 w 404"/>
                  <a:gd name="T9" fmla="*/ 0 h 116"/>
                  <a:gd name="T10" fmla="*/ 379 w 404"/>
                  <a:gd name="T11" fmla="*/ 0 h 116"/>
                  <a:gd name="T12" fmla="*/ 389 w 404"/>
                  <a:gd name="T13" fmla="*/ 9 h 116"/>
                  <a:gd name="T14" fmla="*/ 404 w 404"/>
                  <a:gd name="T15" fmla="*/ 108 h 116"/>
                  <a:gd name="T16" fmla="*/ 396 w 40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116">
                    <a:moveTo>
                      <a:pt x="396" y="116"/>
                    </a:moveTo>
                    <a:cubicBezTo>
                      <a:pt x="8" y="116"/>
                      <a:pt x="8" y="116"/>
                      <a:pt x="8" y="116"/>
                    </a:cubicBezTo>
                    <a:cubicBezTo>
                      <a:pt x="3" y="116"/>
                      <a:pt x="0" y="112"/>
                      <a:pt x="1" y="108"/>
                    </a:cubicBezTo>
                    <a:cubicBezTo>
                      <a:pt x="17" y="10"/>
                      <a:pt x="17" y="10"/>
                      <a:pt x="17" y="10"/>
                    </a:cubicBezTo>
                    <a:cubicBezTo>
                      <a:pt x="18" y="4"/>
                      <a:pt x="23" y="0"/>
                      <a:pt x="28" y="0"/>
                    </a:cubicBezTo>
                    <a:cubicBezTo>
                      <a:pt x="379" y="0"/>
                      <a:pt x="379" y="0"/>
                      <a:pt x="379" y="0"/>
                    </a:cubicBezTo>
                    <a:cubicBezTo>
                      <a:pt x="384" y="0"/>
                      <a:pt x="388" y="4"/>
                      <a:pt x="389" y="9"/>
                    </a:cubicBezTo>
                    <a:cubicBezTo>
                      <a:pt x="404" y="108"/>
                      <a:pt x="404" y="108"/>
                      <a:pt x="404" y="108"/>
                    </a:cubicBezTo>
                    <a:cubicBezTo>
                      <a:pt x="404" y="112"/>
                      <a:pt x="401" y="116"/>
                      <a:pt x="396" y="116"/>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ļïḋè"/>
              <p:cNvSpPr/>
              <p:nvPr/>
            </p:nvSpPr>
            <p:spPr bwMode="auto">
              <a:xfrm>
                <a:off x="4656693" y="3105795"/>
                <a:ext cx="170926" cy="37208"/>
              </a:xfrm>
              <a:custGeom>
                <a:avLst/>
                <a:gdLst>
                  <a:gd name="T0" fmla="*/ 50 w 64"/>
                  <a:gd name="T1" fmla="*/ 14 h 14"/>
                  <a:gd name="T2" fmla="*/ 9 w 64"/>
                  <a:gd name="T3" fmla="*/ 14 h 14"/>
                  <a:gd name="T4" fmla="*/ 1 w 64"/>
                  <a:gd name="T5" fmla="*/ 10 h 14"/>
                  <a:gd name="T6" fmla="*/ 3 w 64"/>
                  <a:gd name="T7" fmla="*/ 4 h 14"/>
                  <a:gd name="T8" fmla="*/ 15 w 64"/>
                  <a:gd name="T9" fmla="*/ 0 h 14"/>
                  <a:gd name="T10" fmla="*/ 55 w 64"/>
                  <a:gd name="T11" fmla="*/ 0 h 14"/>
                  <a:gd name="T12" fmla="*/ 63 w 64"/>
                  <a:gd name="T13" fmla="*/ 4 h 14"/>
                  <a:gd name="T14" fmla="*/ 61 w 64"/>
                  <a:gd name="T15" fmla="*/ 10 h 14"/>
                  <a:gd name="T16" fmla="*/ 50 w 6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4">
                    <a:moveTo>
                      <a:pt x="50" y="14"/>
                    </a:moveTo>
                    <a:cubicBezTo>
                      <a:pt x="9" y="14"/>
                      <a:pt x="9" y="14"/>
                      <a:pt x="9" y="14"/>
                    </a:cubicBezTo>
                    <a:cubicBezTo>
                      <a:pt x="4" y="14"/>
                      <a:pt x="0" y="12"/>
                      <a:pt x="1" y="10"/>
                    </a:cubicBezTo>
                    <a:cubicBezTo>
                      <a:pt x="3" y="4"/>
                      <a:pt x="3" y="4"/>
                      <a:pt x="3" y="4"/>
                    </a:cubicBezTo>
                    <a:cubicBezTo>
                      <a:pt x="4" y="2"/>
                      <a:pt x="9" y="0"/>
                      <a:pt x="15" y="0"/>
                    </a:cubicBezTo>
                    <a:cubicBezTo>
                      <a:pt x="55" y="0"/>
                      <a:pt x="55" y="0"/>
                      <a:pt x="55" y="0"/>
                    </a:cubicBezTo>
                    <a:cubicBezTo>
                      <a:pt x="60" y="0"/>
                      <a:pt x="64" y="2"/>
                      <a:pt x="63" y="4"/>
                    </a:cubicBezTo>
                    <a:cubicBezTo>
                      <a:pt x="61" y="10"/>
                      <a:pt x="61" y="10"/>
                      <a:pt x="61" y="10"/>
                    </a:cubicBezTo>
                    <a:cubicBezTo>
                      <a:pt x="60" y="12"/>
                      <a:pt x="55"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ïśļiḍè"/>
              <p:cNvSpPr/>
              <p:nvPr/>
            </p:nvSpPr>
            <p:spPr bwMode="auto">
              <a:xfrm>
                <a:off x="4838083" y="3105795"/>
                <a:ext cx="168600" cy="37208"/>
              </a:xfrm>
              <a:custGeom>
                <a:avLst/>
                <a:gdLst>
                  <a:gd name="T0" fmla="*/ 50 w 63"/>
                  <a:gd name="T1" fmla="*/ 14 h 14"/>
                  <a:gd name="T2" fmla="*/ 9 w 63"/>
                  <a:gd name="T3" fmla="*/ 14 h 14"/>
                  <a:gd name="T4" fmla="*/ 0 w 63"/>
                  <a:gd name="T5" fmla="*/ 10 h 14"/>
                  <a:gd name="T6" fmla="*/ 3 w 63"/>
                  <a:gd name="T7" fmla="*/ 4 h 14"/>
                  <a:gd name="T8" fmla="*/ 14 w 63"/>
                  <a:gd name="T9" fmla="*/ 0 h 14"/>
                  <a:gd name="T10" fmla="*/ 54 w 63"/>
                  <a:gd name="T11" fmla="*/ 0 h 14"/>
                  <a:gd name="T12" fmla="*/ 63 w 63"/>
                  <a:gd name="T13" fmla="*/ 4 h 14"/>
                  <a:gd name="T14" fmla="*/ 61 w 63"/>
                  <a:gd name="T15" fmla="*/ 10 h 14"/>
                  <a:gd name="T16" fmla="*/ 50 w 6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4">
                    <a:moveTo>
                      <a:pt x="50" y="14"/>
                    </a:moveTo>
                    <a:cubicBezTo>
                      <a:pt x="9" y="14"/>
                      <a:pt x="9" y="14"/>
                      <a:pt x="9" y="14"/>
                    </a:cubicBezTo>
                    <a:cubicBezTo>
                      <a:pt x="4" y="14"/>
                      <a:pt x="0" y="12"/>
                      <a:pt x="0" y="10"/>
                    </a:cubicBezTo>
                    <a:cubicBezTo>
                      <a:pt x="3" y="4"/>
                      <a:pt x="3" y="4"/>
                      <a:pt x="3" y="4"/>
                    </a:cubicBezTo>
                    <a:cubicBezTo>
                      <a:pt x="3" y="2"/>
                      <a:pt x="8" y="0"/>
                      <a:pt x="14" y="0"/>
                    </a:cubicBezTo>
                    <a:cubicBezTo>
                      <a:pt x="54" y="0"/>
                      <a:pt x="54" y="0"/>
                      <a:pt x="54" y="0"/>
                    </a:cubicBezTo>
                    <a:cubicBezTo>
                      <a:pt x="59" y="0"/>
                      <a:pt x="63" y="2"/>
                      <a:pt x="63" y="4"/>
                    </a:cubicBezTo>
                    <a:cubicBezTo>
                      <a:pt x="61" y="10"/>
                      <a:pt x="61" y="10"/>
                      <a:pt x="61" y="10"/>
                    </a:cubicBezTo>
                    <a:cubicBezTo>
                      <a:pt x="60" y="12"/>
                      <a:pt x="55"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iŝḻiḑe"/>
              <p:cNvSpPr/>
              <p:nvPr/>
            </p:nvSpPr>
            <p:spPr bwMode="auto">
              <a:xfrm>
                <a:off x="5020636" y="3105795"/>
                <a:ext cx="167437" cy="37208"/>
              </a:xfrm>
              <a:custGeom>
                <a:avLst/>
                <a:gdLst>
                  <a:gd name="T0" fmla="*/ 50 w 63"/>
                  <a:gd name="T1" fmla="*/ 14 h 14"/>
                  <a:gd name="T2" fmla="*/ 9 w 63"/>
                  <a:gd name="T3" fmla="*/ 14 h 14"/>
                  <a:gd name="T4" fmla="*/ 0 w 63"/>
                  <a:gd name="T5" fmla="*/ 10 h 14"/>
                  <a:gd name="T6" fmla="*/ 2 w 63"/>
                  <a:gd name="T7" fmla="*/ 4 h 14"/>
                  <a:gd name="T8" fmla="*/ 13 w 63"/>
                  <a:gd name="T9" fmla="*/ 0 h 14"/>
                  <a:gd name="T10" fmla="*/ 53 w 63"/>
                  <a:gd name="T11" fmla="*/ 0 h 14"/>
                  <a:gd name="T12" fmla="*/ 62 w 63"/>
                  <a:gd name="T13" fmla="*/ 4 h 14"/>
                  <a:gd name="T14" fmla="*/ 61 w 63"/>
                  <a:gd name="T15" fmla="*/ 10 h 14"/>
                  <a:gd name="T16" fmla="*/ 50 w 6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4">
                    <a:moveTo>
                      <a:pt x="50" y="14"/>
                    </a:moveTo>
                    <a:cubicBezTo>
                      <a:pt x="9" y="14"/>
                      <a:pt x="9" y="14"/>
                      <a:pt x="9" y="14"/>
                    </a:cubicBezTo>
                    <a:cubicBezTo>
                      <a:pt x="4" y="14"/>
                      <a:pt x="0" y="12"/>
                      <a:pt x="0" y="10"/>
                    </a:cubicBezTo>
                    <a:cubicBezTo>
                      <a:pt x="2" y="4"/>
                      <a:pt x="2" y="4"/>
                      <a:pt x="2" y="4"/>
                    </a:cubicBezTo>
                    <a:cubicBezTo>
                      <a:pt x="3" y="2"/>
                      <a:pt x="7" y="0"/>
                      <a:pt x="13" y="0"/>
                    </a:cubicBezTo>
                    <a:cubicBezTo>
                      <a:pt x="53" y="0"/>
                      <a:pt x="53" y="0"/>
                      <a:pt x="53" y="0"/>
                    </a:cubicBezTo>
                    <a:cubicBezTo>
                      <a:pt x="58" y="0"/>
                      <a:pt x="63" y="2"/>
                      <a:pt x="62" y="4"/>
                    </a:cubicBezTo>
                    <a:cubicBezTo>
                      <a:pt x="61" y="10"/>
                      <a:pt x="61" y="10"/>
                      <a:pt x="61" y="10"/>
                    </a:cubicBezTo>
                    <a:cubicBezTo>
                      <a:pt x="60" y="12"/>
                      <a:pt x="55"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ṡľidê"/>
              <p:cNvSpPr/>
              <p:nvPr/>
            </p:nvSpPr>
            <p:spPr bwMode="auto">
              <a:xfrm>
                <a:off x="5198538" y="3105795"/>
                <a:ext cx="168600" cy="37208"/>
              </a:xfrm>
              <a:custGeom>
                <a:avLst/>
                <a:gdLst>
                  <a:gd name="T0" fmla="*/ 51 w 63"/>
                  <a:gd name="T1" fmla="*/ 14 h 14"/>
                  <a:gd name="T2" fmla="*/ 10 w 63"/>
                  <a:gd name="T3" fmla="*/ 14 h 14"/>
                  <a:gd name="T4" fmla="*/ 1 w 63"/>
                  <a:gd name="T5" fmla="*/ 10 h 14"/>
                  <a:gd name="T6" fmla="*/ 2 w 63"/>
                  <a:gd name="T7" fmla="*/ 4 h 14"/>
                  <a:gd name="T8" fmla="*/ 13 w 63"/>
                  <a:gd name="T9" fmla="*/ 0 h 14"/>
                  <a:gd name="T10" fmla="*/ 53 w 63"/>
                  <a:gd name="T11" fmla="*/ 0 h 14"/>
                  <a:gd name="T12" fmla="*/ 62 w 63"/>
                  <a:gd name="T13" fmla="*/ 4 h 14"/>
                  <a:gd name="T14" fmla="*/ 61 w 63"/>
                  <a:gd name="T15" fmla="*/ 10 h 14"/>
                  <a:gd name="T16" fmla="*/ 51 w 6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4">
                    <a:moveTo>
                      <a:pt x="51" y="14"/>
                    </a:moveTo>
                    <a:cubicBezTo>
                      <a:pt x="10" y="14"/>
                      <a:pt x="10" y="14"/>
                      <a:pt x="10" y="14"/>
                    </a:cubicBezTo>
                    <a:cubicBezTo>
                      <a:pt x="5" y="14"/>
                      <a:pt x="0" y="12"/>
                      <a:pt x="1" y="10"/>
                    </a:cubicBezTo>
                    <a:cubicBezTo>
                      <a:pt x="2" y="4"/>
                      <a:pt x="2" y="4"/>
                      <a:pt x="2" y="4"/>
                    </a:cubicBezTo>
                    <a:cubicBezTo>
                      <a:pt x="3" y="2"/>
                      <a:pt x="8" y="0"/>
                      <a:pt x="13" y="0"/>
                    </a:cubicBezTo>
                    <a:cubicBezTo>
                      <a:pt x="53" y="0"/>
                      <a:pt x="53" y="0"/>
                      <a:pt x="53" y="0"/>
                    </a:cubicBezTo>
                    <a:cubicBezTo>
                      <a:pt x="59" y="0"/>
                      <a:pt x="63" y="2"/>
                      <a:pt x="62" y="4"/>
                    </a:cubicBezTo>
                    <a:cubicBezTo>
                      <a:pt x="61" y="10"/>
                      <a:pt x="61" y="10"/>
                      <a:pt x="61" y="10"/>
                    </a:cubicBezTo>
                    <a:cubicBezTo>
                      <a:pt x="61" y="12"/>
                      <a:pt x="56" y="14"/>
                      <a:pt x="51"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ślîḑè"/>
              <p:cNvSpPr/>
              <p:nvPr/>
            </p:nvSpPr>
            <p:spPr bwMode="auto">
              <a:xfrm>
                <a:off x="5379928" y="3105795"/>
                <a:ext cx="166275" cy="37208"/>
              </a:xfrm>
              <a:custGeom>
                <a:avLst/>
                <a:gdLst>
                  <a:gd name="T0" fmla="*/ 50 w 62"/>
                  <a:gd name="T1" fmla="*/ 14 h 14"/>
                  <a:gd name="T2" fmla="*/ 10 w 62"/>
                  <a:gd name="T3" fmla="*/ 14 h 14"/>
                  <a:gd name="T4" fmla="*/ 1 w 62"/>
                  <a:gd name="T5" fmla="*/ 10 h 14"/>
                  <a:gd name="T6" fmla="*/ 2 w 62"/>
                  <a:gd name="T7" fmla="*/ 4 h 14"/>
                  <a:gd name="T8" fmla="*/ 12 w 62"/>
                  <a:gd name="T9" fmla="*/ 0 h 14"/>
                  <a:gd name="T10" fmla="*/ 52 w 62"/>
                  <a:gd name="T11" fmla="*/ 0 h 14"/>
                  <a:gd name="T12" fmla="*/ 62 w 62"/>
                  <a:gd name="T13" fmla="*/ 4 h 14"/>
                  <a:gd name="T14" fmla="*/ 61 w 62"/>
                  <a:gd name="T15" fmla="*/ 10 h 14"/>
                  <a:gd name="T16" fmla="*/ 50 w 6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
                    <a:moveTo>
                      <a:pt x="50" y="14"/>
                    </a:moveTo>
                    <a:cubicBezTo>
                      <a:pt x="10" y="14"/>
                      <a:pt x="10" y="14"/>
                      <a:pt x="10" y="14"/>
                    </a:cubicBezTo>
                    <a:cubicBezTo>
                      <a:pt x="5" y="14"/>
                      <a:pt x="0" y="12"/>
                      <a:pt x="1" y="10"/>
                    </a:cubicBezTo>
                    <a:cubicBezTo>
                      <a:pt x="2" y="4"/>
                      <a:pt x="2" y="4"/>
                      <a:pt x="2" y="4"/>
                    </a:cubicBezTo>
                    <a:cubicBezTo>
                      <a:pt x="2" y="2"/>
                      <a:pt x="7" y="0"/>
                      <a:pt x="12" y="0"/>
                    </a:cubicBezTo>
                    <a:cubicBezTo>
                      <a:pt x="52" y="0"/>
                      <a:pt x="52" y="0"/>
                      <a:pt x="52" y="0"/>
                    </a:cubicBezTo>
                    <a:cubicBezTo>
                      <a:pt x="58" y="0"/>
                      <a:pt x="62" y="2"/>
                      <a:pt x="62" y="4"/>
                    </a:cubicBezTo>
                    <a:cubicBezTo>
                      <a:pt x="61" y="10"/>
                      <a:pt x="61" y="10"/>
                      <a:pt x="61" y="10"/>
                    </a:cubicBezTo>
                    <a:cubicBezTo>
                      <a:pt x="61" y="12"/>
                      <a:pt x="56"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sļïḍè"/>
              <p:cNvSpPr/>
              <p:nvPr/>
            </p:nvSpPr>
            <p:spPr bwMode="auto">
              <a:xfrm>
                <a:off x="5561318" y="3105795"/>
                <a:ext cx="162786" cy="37208"/>
              </a:xfrm>
              <a:custGeom>
                <a:avLst/>
                <a:gdLst>
                  <a:gd name="T0" fmla="*/ 50 w 61"/>
                  <a:gd name="T1" fmla="*/ 14 h 14"/>
                  <a:gd name="T2" fmla="*/ 10 w 61"/>
                  <a:gd name="T3" fmla="*/ 14 h 14"/>
                  <a:gd name="T4" fmla="*/ 0 w 61"/>
                  <a:gd name="T5" fmla="*/ 10 h 14"/>
                  <a:gd name="T6" fmla="*/ 1 w 61"/>
                  <a:gd name="T7" fmla="*/ 4 h 14"/>
                  <a:gd name="T8" fmla="*/ 12 w 61"/>
                  <a:gd name="T9" fmla="*/ 0 h 14"/>
                  <a:gd name="T10" fmla="*/ 51 w 61"/>
                  <a:gd name="T11" fmla="*/ 0 h 14"/>
                  <a:gd name="T12" fmla="*/ 61 w 61"/>
                  <a:gd name="T13" fmla="*/ 4 h 14"/>
                  <a:gd name="T14" fmla="*/ 61 w 61"/>
                  <a:gd name="T15" fmla="*/ 10 h 14"/>
                  <a:gd name="T16" fmla="*/ 50 w 61"/>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
                    <a:moveTo>
                      <a:pt x="50" y="14"/>
                    </a:moveTo>
                    <a:cubicBezTo>
                      <a:pt x="10" y="14"/>
                      <a:pt x="10" y="14"/>
                      <a:pt x="10" y="14"/>
                    </a:cubicBezTo>
                    <a:cubicBezTo>
                      <a:pt x="4" y="14"/>
                      <a:pt x="0" y="12"/>
                      <a:pt x="0" y="10"/>
                    </a:cubicBezTo>
                    <a:cubicBezTo>
                      <a:pt x="1" y="4"/>
                      <a:pt x="1" y="4"/>
                      <a:pt x="1" y="4"/>
                    </a:cubicBezTo>
                    <a:cubicBezTo>
                      <a:pt x="1" y="2"/>
                      <a:pt x="6" y="0"/>
                      <a:pt x="12" y="0"/>
                    </a:cubicBezTo>
                    <a:cubicBezTo>
                      <a:pt x="51" y="0"/>
                      <a:pt x="51" y="0"/>
                      <a:pt x="51" y="0"/>
                    </a:cubicBezTo>
                    <a:cubicBezTo>
                      <a:pt x="57" y="0"/>
                      <a:pt x="61" y="2"/>
                      <a:pt x="61" y="4"/>
                    </a:cubicBezTo>
                    <a:cubicBezTo>
                      <a:pt x="61" y="10"/>
                      <a:pt x="61" y="10"/>
                      <a:pt x="61" y="10"/>
                    </a:cubicBezTo>
                    <a:cubicBezTo>
                      <a:pt x="61" y="12"/>
                      <a:pt x="56"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ļíde"/>
              <p:cNvSpPr/>
              <p:nvPr/>
            </p:nvSpPr>
            <p:spPr bwMode="auto">
              <a:xfrm>
                <a:off x="5743871" y="3105795"/>
                <a:ext cx="162786" cy="37208"/>
              </a:xfrm>
              <a:custGeom>
                <a:avLst/>
                <a:gdLst>
                  <a:gd name="T0" fmla="*/ 50 w 61"/>
                  <a:gd name="T1" fmla="*/ 14 h 14"/>
                  <a:gd name="T2" fmla="*/ 10 w 61"/>
                  <a:gd name="T3" fmla="*/ 14 h 14"/>
                  <a:gd name="T4" fmla="*/ 0 w 61"/>
                  <a:gd name="T5" fmla="*/ 10 h 14"/>
                  <a:gd name="T6" fmla="*/ 0 w 61"/>
                  <a:gd name="T7" fmla="*/ 4 h 14"/>
                  <a:gd name="T8" fmla="*/ 11 w 61"/>
                  <a:gd name="T9" fmla="*/ 0 h 14"/>
                  <a:gd name="T10" fmla="*/ 50 w 61"/>
                  <a:gd name="T11" fmla="*/ 0 h 14"/>
                  <a:gd name="T12" fmla="*/ 61 w 61"/>
                  <a:gd name="T13" fmla="*/ 4 h 14"/>
                  <a:gd name="T14" fmla="*/ 61 w 61"/>
                  <a:gd name="T15" fmla="*/ 10 h 14"/>
                  <a:gd name="T16" fmla="*/ 50 w 61"/>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
                    <a:moveTo>
                      <a:pt x="50" y="14"/>
                    </a:moveTo>
                    <a:cubicBezTo>
                      <a:pt x="10" y="14"/>
                      <a:pt x="10" y="14"/>
                      <a:pt x="10" y="14"/>
                    </a:cubicBezTo>
                    <a:cubicBezTo>
                      <a:pt x="4" y="14"/>
                      <a:pt x="0" y="12"/>
                      <a:pt x="0" y="10"/>
                    </a:cubicBezTo>
                    <a:cubicBezTo>
                      <a:pt x="0" y="4"/>
                      <a:pt x="0" y="4"/>
                      <a:pt x="0" y="4"/>
                    </a:cubicBezTo>
                    <a:cubicBezTo>
                      <a:pt x="1" y="2"/>
                      <a:pt x="5" y="0"/>
                      <a:pt x="11" y="0"/>
                    </a:cubicBezTo>
                    <a:cubicBezTo>
                      <a:pt x="50" y="0"/>
                      <a:pt x="50" y="0"/>
                      <a:pt x="50" y="0"/>
                    </a:cubicBezTo>
                    <a:cubicBezTo>
                      <a:pt x="56" y="0"/>
                      <a:pt x="61" y="2"/>
                      <a:pt x="61" y="4"/>
                    </a:cubicBezTo>
                    <a:cubicBezTo>
                      <a:pt x="61" y="10"/>
                      <a:pt x="61" y="10"/>
                      <a:pt x="61" y="10"/>
                    </a:cubicBezTo>
                    <a:cubicBezTo>
                      <a:pt x="61" y="12"/>
                      <a:pt x="56"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Sḷiḓé"/>
              <p:cNvSpPr/>
              <p:nvPr/>
            </p:nvSpPr>
            <p:spPr bwMode="auto">
              <a:xfrm>
                <a:off x="5925261" y="3105795"/>
                <a:ext cx="159298" cy="37208"/>
              </a:xfrm>
              <a:custGeom>
                <a:avLst/>
                <a:gdLst>
                  <a:gd name="T0" fmla="*/ 50 w 60"/>
                  <a:gd name="T1" fmla="*/ 14 h 14"/>
                  <a:gd name="T2" fmla="*/ 10 w 60"/>
                  <a:gd name="T3" fmla="*/ 14 h 14"/>
                  <a:gd name="T4" fmla="*/ 0 w 60"/>
                  <a:gd name="T5" fmla="*/ 10 h 14"/>
                  <a:gd name="T6" fmla="*/ 0 w 60"/>
                  <a:gd name="T7" fmla="*/ 4 h 14"/>
                  <a:gd name="T8" fmla="*/ 10 w 60"/>
                  <a:gd name="T9" fmla="*/ 0 h 14"/>
                  <a:gd name="T10" fmla="*/ 50 w 60"/>
                  <a:gd name="T11" fmla="*/ 0 h 14"/>
                  <a:gd name="T12" fmla="*/ 60 w 60"/>
                  <a:gd name="T13" fmla="*/ 4 h 14"/>
                  <a:gd name="T14" fmla="*/ 60 w 60"/>
                  <a:gd name="T15" fmla="*/ 10 h 14"/>
                  <a:gd name="T16" fmla="*/ 50 w 60"/>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50" y="14"/>
                    </a:moveTo>
                    <a:cubicBezTo>
                      <a:pt x="10" y="14"/>
                      <a:pt x="10" y="14"/>
                      <a:pt x="10" y="14"/>
                    </a:cubicBezTo>
                    <a:cubicBezTo>
                      <a:pt x="4" y="14"/>
                      <a:pt x="0" y="12"/>
                      <a:pt x="0" y="10"/>
                    </a:cubicBezTo>
                    <a:cubicBezTo>
                      <a:pt x="0" y="4"/>
                      <a:pt x="0" y="4"/>
                      <a:pt x="0" y="4"/>
                    </a:cubicBezTo>
                    <a:cubicBezTo>
                      <a:pt x="0" y="2"/>
                      <a:pt x="4" y="0"/>
                      <a:pt x="10" y="0"/>
                    </a:cubicBezTo>
                    <a:cubicBezTo>
                      <a:pt x="50" y="0"/>
                      <a:pt x="50" y="0"/>
                      <a:pt x="50" y="0"/>
                    </a:cubicBezTo>
                    <a:cubicBezTo>
                      <a:pt x="55" y="0"/>
                      <a:pt x="60" y="2"/>
                      <a:pt x="60" y="4"/>
                    </a:cubicBezTo>
                    <a:cubicBezTo>
                      <a:pt x="60" y="10"/>
                      <a:pt x="60" y="10"/>
                      <a:pt x="60" y="10"/>
                    </a:cubicBezTo>
                    <a:cubicBezTo>
                      <a:pt x="60" y="12"/>
                      <a:pt x="56"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sḻïḍê"/>
              <p:cNvSpPr/>
              <p:nvPr/>
            </p:nvSpPr>
            <p:spPr bwMode="auto">
              <a:xfrm>
                <a:off x="6103163" y="3105795"/>
                <a:ext cx="162786" cy="37208"/>
              </a:xfrm>
              <a:custGeom>
                <a:avLst/>
                <a:gdLst>
                  <a:gd name="T0" fmla="*/ 51 w 61"/>
                  <a:gd name="T1" fmla="*/ 14 h 14"/>
                  <a:gd name="T2" fmla="*/ 11 w 61"/>
                  <a:gd name="T3" fmla="*/ 14 h 14"/>
                  <a:gd name="T4" fmla="*/ 1 w 61"/>
                  <a:gd name="T5" fmla="*/ 10 h 14"/>
                  <a:gd name="T6" fmla="*/ 0 w 61"/>
                  <a:gd name="T7" fmla="*/ 4 h 14"/>
                  <a:gd name="T8" fmla="*/ 10 w 61"/>
                  <a:gd name="T9" fmla="*/ 0 h 14"/>
                  <a:gd name="T10" fmla="*/ 50 w 61"/>
                  <a:gd name="T11" fmla="*/ 0 h 14"/>
                  <a:gd name="T12" fmla="*/ 60 w 61"/>
                  <a:gd name="T13" fmla="*/ 4 h 14"/>
                  <a:gd name="T14" fmla="*/ 61 w 61"/>
                  <a:gd name="T15" fmla="*/ 10 h 14"/>
                  <a:gd name="T16" fmla="*/ 51 w 61"/>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
                    <a:moveTo>
                      <a:pt x="51" y="14"/>
                    </a:moveTo>
                    <a:cubicBezTo>
                      <a:pt x="11" y="14"/>
                      <a:pt x="11" y="14"/>
                      <a:pt x="11" y="14"/>
                    </a:cubicBezTo>
                    <a:cubicBezTo>
                      <a:pt x="5" y="14"/>
                      <a:pt x="1" y="12"/>
                      <a:pt x="1" y="10"/>
                    </a:cubicBezTo>
                    <a:cubicBezTo>
                      <a:pt x="0" y="4"/>
                      <a:pt x="0" y="4"/>
                      <a:pt x="0" y="4"/>
                    </a:cubicBezTo>
                    <a:cubicBezTo>
                      <a:pt x="0" y="2"/>
                      <a:pt x="4" y="0"/>
                      <a:pt x="10" y="0"/>
                    </a:cubicBezTo>
                    <a:cubicBezTo>
                      <a:pt x="50" y="0"/>
                      <a:pt x="50" y="0"/>
                      <a:pt x="50" y="0"/>
                    </a:cubicBezTo>
                    <a:cubicBezTo>
                      <a:pt x="55" y="0"/>
                      <a:pt x="60" y="2"/>
                      <a:pt x="60" y="4"/>
                    </a:cubicBezTo>
                    <a:cubicBezTo>
                      <a:pt x="61" y="10"/>
                      <a:pt x="61" y="10"/>
                      <a:pt x="61" y="10"/>
                    </a:cubicBezTo>
                    <a:cubicBezTo>
                      <a:pt x="61" y="12"/>
                      <a:pt x="57" y="14"/>
                      <a:pt x="51"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slïḋê"/>
              <p:cNvSpPr/>
              <p:nvPr/>
            </p:nvSpPr>
            <p:spPr bwMode="auto">
              <a:xfrm>
                <a:off x="6282227" y="3105795"/>
                <a:ext cx="165111" cy="37208"/>
              </a:xfrm>
              <a:custGeom>
                <a:avLst/>
                <a:gdLst>
                  <a:gd name="T0" fmla="*/ 52 w 62"/>
                  <a:gd name="T1" fmla="*/ 14 h 14"/>
                  <a:gd name="T2" fmla="*/ 12 w 62"/>
                  <a:gd name="T3" fmla="*/ 14 h 14"/>
                  <a:gd name="T4" fmla="*/ 1 w 62"/>
                  <a:gd name="T5" fmla="*/ 10 h 14"/>
                  <a:gd name="T6" fmla="*/ 1 w 62"/>
                  <a:gd name="T7" fmla="*/ 4 h 14"/>
                  <a:gd name="T8" fmla="*/ 10 w 62"/>
                  <a:gd name="T9" fmla="*/ 0 h 14"/>
                  <a:gd name="T10" fmla="*/ 50 w 62"/>
                  <a:gd name="T11" fmla="*/ 0 h 14"/>
                  <a:gd name="T12" fmla="*/ 61 w 62"/>
                  <a:gd name="T13" fmla="*/ 4 h 14"/>
                  <a:gd name="T14" fmla="*/ 62 w 62"/>
                  <a:gd name="T15" fmla="*/ 10 h 14"/>
                  <a:gd name="T16" fmla="*/ 52 w 6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
                    <a:moveTo>
                      <a:pt x="52" y="14"/>
                    </a:moveTo>
                    <a:cubicBezTo>
                      <a:pt x="12" y="14"/>
                      <a:pt x="12" y="14"/>
                      <a:pt x="12" y="14"/>
                    </a:cubicBezTo>
                    <a:cubicBezTo>
                      <a:pt x="6" y="14"/>
                      <a:pt x="1" y="12"/>
                      <a:pt x="1" y="10"/>
                    </a:cubicBezTo>
                    <a:cubicBezTo>
                      <a:pt x="1" y="4"/>
                      <a:pt x="1" y="4"/>
                      <a:pt x="1" y="4"/>
                    </a:cubicBezTo>
                    <a:cubicBezTo>
                      <a:pt x="0" y="2"/>
                      <a:pt x="5" y="0"/>
                      <a:pt x="10" y="0"/>
                    </a:cubicBezTo>
                    <a:cubicBezTo>
                      <a:pt x="50" y="0"/>
                      <a:pt x="50" y="0"/>
                      <a:pt x="50" y="0"/>
                    </a:cubicBezTo>
                    <a:cubicBezTo>
                      <a:pt x="55" y="0"/>
                      <a:pt x="60" y="2"/>
                      <a:pt x="61" y="4"/>
                    </a:cubicBezTo>
                    <a:cubicBezTo>
                      <a:pt x="62" y="10"/>
                      <a:pt x="62" y="10"/>
                      <a:pt x="62" y="10"/>
                    </a:cubicBezTo>
                    <a:cubicBezTo>
                      <a:pt x="62" y="12"/>
                      <a:pt x="58" y="14"/>
                      <a:pt x="52"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śḷidè"/>
              <p:cNvSpPr/>
              <p:nvPr/>
            </p:nvSpPr>
            <p:spPr bwMode="auto">
              <a:xfrm>
                <a:off x="6463618" y="3105795"/>
                <a:ext cx="165111" cy="37208"/>
              </a:xfrm>
              <a:custGeom>
                <a:avLst/>
                <a:gdLst>
                  <a:gd name="T0" fmla="*/ 52 w 62"/>
                  <a:gd name="T1" fmla="*/ 14 h 14"/>
                  <a:gd name="T2" fmla="*/ 12 w 62"/>
                  <a:gd name="T3" fmla="*/ 14 h 14"/>
                  <a:gd name="T4" fmla="*/ 1 w 62"/>
                  <a:gd name="T5" fmla="*/ 10 h 14"/>
                  <a:gd name="T6" fmla="*/ 0 w 62"/>
                  <a:gd name="T7" fmla="*/ 4 h 14"/>
                  <a:gd name="T8" fmla="*/ 9 w 62"/>
                  <a:gd name="T9" fmla="*/ 0 h 14"/>
                  <a:gd name="T10" fmla="*/ 49 w 62"/>
                  <a:gd name="T11" fmla="*/ 0 h 14"/>
                  <a:gd name="T12" fmla="*/ 60 w 62"/>
                  <a:gd name="T13" fmla="*/ 4 h 14"/>
                  <a:gd name="T14" fmla="*/ 61 w 62"/>
                  <a:gd name="T15" fmla="*/ 10 h 14"/>
                  <a:gd name="T16" fmla="*/ 52 w 6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
                    <a:moveTo>
                      <a:pt x="52" y="14"/>
                    </a:moveTo>
                    <a:cubicBezTo>
                      <a:pt x="12" y="14"/>
                      <a:pt x="12" y="14"/>
                      <a:pt x="12" y="14"/>
                    </a:cubicBezTo>
                    <a:cubicBezTo>
                      <a:pt x="6" y="14"/>
                      <a:pt x="1" y="12"/>
                      <a:pt x="1" y="10"/>
                    </a:cubicBezTo>
                    <a:cubicBezTo>
                      <a:pt x="0" y="4"/>
                      <a:pt x="0" y="4"/>
                      <a:pt x="0" y="4"/>
                    </a:cubicBezTo>
                    <a:cubicBezTo>
                      <a:pt x="0" y="2"/>
                      <a:pt x="4" y="0"/>
                      <a:pt x="9" y="0"/>
                    </a:cubicBezTo>
                    <a:cubicBezTo>
                      <a:pt x="49" y="0"/>
                      <a:pt x="49" y="0"/>
                      <a:pt x="49" y="0"/>
                    </a:cubicBezTo>
                    <a:cubicBezTo>
                      <a:pt x="55" y="0"/>
                      <a:pt x="60" y="2"/>
                      <a:pt x="60" y="4"/>
                    </a:cubicBezTo>
                    <a:cubicBezTo>
                      <a:pt x="61" y="10"/>
                      <a:pt x="61" y="10"/>
                      <a:pt x="61" y="10"/>
                    </a:cubicBezTo>
                    <a:cubicBezTo>
                      <a:pt x="62" y="12"/>
                      <a:pt x="58" y="14"/>
                      <a:pt x="52"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śľîḋè"/>
              <p:cNvSpPr/>
              <p:nvPr/>
            </p:nvSpPr>
            <p:spPr bwMode="auto">
              <a:xfrm>
                <a:off x="6642682" y="3105795"/>
                <a:ext cx="168600" cy="37208"/>
              </a:xfrm>
              <a:custGeom>
                <a:avLst/>
                <a:gdLst>
                  <a:gd name="T0" fmla="*/ 53 w 63"/>
                  <a:gd name="T1" fmla="*/ 14 h 14"/>
                  <a:gd name="T2" fmla="*/ 13 w 63"/>
                  <a:gd name="T3" fmla="*/ 14 h 14"/>
                  <a:gd name="T4" fmla="*/ 2 w 63"/>
                  <a:gd name="T5" fmla="*/ 10 h 14"/>
                  <a:gd name="T6" fmla="*/ 0 w 63"/>
                  <a:gd name="T7" fmla="*/ 4 h 14"/>
                  <a:gd name="T8" fmla="*/ 9 w 63"/>
                  <a:gd name="T9" fmla="*/ 0 h 14"/>
                  <a:gd name="T10" fmla="*/ 49 w 63"/>
                  <a:gd name="T11" fmla="*/ 0 h 14"/>
                  <a:gd name="T12" fmla="*/ 60 w 63"/>
                  <a:gd name="T13" fmla="*/ 4 h 14"/>
                  <a:gd name="T14" fmla="*/ 62 w 63"/>
                  <a:gd name="T15" fmla="*/ 10 h 14"/>
                  <a:gd name="T16" fmla="*/ 53 w 6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4">
                    <a:moveTo>
                      <a:pt x="53" y="14"/>
                    </a:moveTo>
                    <a:cubicBezTo>
                      <a:pt x="13" y="14"/>
                      <a:pt x="13" y="14"/>
                      <a:pt x="13" y="14"/>
                    </a:cubicBezTo>
                    <a:cubicBezTo>
                      <a:pt x="7" y="14"/>
                      <a:pt x="2" y="12"/>
                      <a:pt x="2" y="10"/>
                    </a:cubicBezTo>
                    <a:cubicBezTo>
                      <a:pt x="0" y="4"/>
                      <a:pt x="0" y="4"/>
                      <a:pt x="0" y="4"/>
                    </a:cubicBezTo>
                    <a:cubicBezTo>
                      <a:pt x="0" y="2"/>
                      <a:pt x="4" y="0"/>
                      <a:pt x="9" y="0"/>
                    </a:cubicBezTo>
                    <a:cubicBezTo>
                      <a:pt x="49" y="0"/>
                      <a:pt x="49" y="0"/>
                      <a:pt x="49" y="0"/>
                    </a:cubicBezTo>
                    <a:cubicBezTo>
                      <a:pt x="55" y="0"/>
                      <a:pt x="60" y="2"/>
                      <a:pt x="60" y="4"/>
                    </a:cubicBezTo>
                    <a:cubicBezTo>
                      <a:pt x="62" y="10"/>
                      <a:pt x="62" y="10"/>
                      <a:pt x="62" y="10"/>
                    </a:cubicBezTo>
                    <a:cubicBezTo>
                      <a:pt x="63" y="12"/>
                      <a:pt x="59" y="14"/>
                      <a:pt x="53"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îṧliḑe"/>
              <p:cNvSpPr/>
              <p:nvPr/>
            </p:nvSpPr>
            <p:spPr bwMode="auto">
              <a:xfrm>
                <a:off x="6821747" y="3105795"/>
                <a:ext cx="170926" cy="37208"/>
              </a:xfrm>
              <a:custGeom>
                <a:avLst/>
                <a:gdLst>
                  <a:gd name="T0" fmla="*/ 54 w 64"/>
                  <a:gd name="T1" fmla="*/ 14 h 14"/>
                  <a:gd name="T2" fmla="*/ 14 w 64"/>
                  <a:gd name="T3" fmla="*/ 14 h 14"/>
                  <a:gd name="T4" fmla="*/ 2 w 64"/>
                  <a:gd name="T5" fmla="*/ 10 h 14"/>
                  <a:gd name="T6" fmla="*/ 1 w 64"/>
                  <a:gd name="T7" fmla="*/ 4 h 14"/>
                  <a:gd name="T8" fmla="*/ 10 w 64"/>
                  <a:gd name="T9" fmla="*/ 0 h 14"/>
                  <a:gd name="T10" fmla="*/ 49 w 64"/>
                  <a:gd name="T11" fmla="*/ 0 h 14"/>
                  <a:gd name="T12" fmla="*/ 61 w 64"/>
                  <a:gd name="T13" fmla="*/ 4 h 14"/>
                  <a:gd name="T14" fmla="*/ 63 w 64"/>
                  <a:gd name="T15" fmla="*/ 10 h 14"/>
                  <a:gd name="T16" fmla="*/ 54 w 6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4">
                    <a:moveTo>
                      <a:pt x="54" y="14"/>
                    </a:moveTo>
                    <a:cubicBezTo>
                      <a:pt x="14" y="14"/>
                      <a:pt x="14" y="14"/>
                      <a:pt x="14" y="14"/>
                    </a:cubicBezTo>
                    <a:cubicBezTo>
                      <a:pt x="8" y="14"/>
                      <a:pt x="3" y="12"/>
                      <a:pt x="2" y="10"/>
                    </a:cubicBezTo>
                    <a:cubicBezTo>
                      <a:pt x="1" y="4"/>
                      <a:pt x="1" y="4"/>
                      <a:pt x="1" y="4"/>
                    </a:cubicBezTo>
                    <a:cubicBezTo>
                      <a:pt x="0" y="2"/>
                      <a:pt x="4" y="0"/>
                      <a:pt x="10" y="0"/>
                    </a:cubicBezTo>
                    <a:cubicBezTo>
                      <a:pt x="49" y="0"/>
                      <a:pt x="49" y="0"/>
                      <a:pt x="49" y="0"/>
                    </a:cubicBezTo>
                    <a:cubicBezTo>
                      <a:pt x="55" y="0"/>
                      <a:pt x="60" y="2"/>
                      <a:pt x="61" y="4"/>
                    </a:cubicBezTo>
                    <a:cubicBezTo>
                      <a:pt x="63" y="10"/>
                      <a:pt x="63" y="10"/>
                      <a:pt x="63" y="10"/>
                    </a:cubicBezTo>
                    <a:cubicBezTo>
                      <a:pt x="64" y="12"/>
                      <a:pt x="60" y="14"/>
                      <a:pt x="54"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ṣļîďè"/>
              <p:cNvSpPr/>
              <p:nvPr/>
            </p:nvSpPr>
            <p:spPr bwMode="auto">
              <a:xfrm>
                <a:off x="6999648" y="3105795"/>
                <a:ext cx="170926" cy="37208"/>
              </a:xfrm>
              <a:custGeom>
                <a:avLst/>
                <a:gdLst>
                  <a:gd name="T0" fmla="*/ 55 w 64"/>
                  <a:gd name="T1" fmla="*/ 14 h 14"/>
                  <a:gd name="T2" fmla="*/ 15 w 64"/>
                  <a:gd name="T3" fmla="*/ 14 h 14"/>
                  <a:gd name="T4" fmla="*/ 3 w 64"/>
                  <a:gd name="T5" fmla="*/ 10 h 14"/>
                  <a:gd name="T6" fmla="*/ 1 w 64"/>
                  <a:gd name="T7" fmla="*/ 4 h 14"/>
                  <a:gd name="T8" fmla="*/ 10 w 64"/>
                  <a:gd name="T9" fmla="*/ 0 h 14"/>
                  <a:gd name="T10" fmla="*/ 50 w 64"/>
                  <a:gd name="T11" fmla="*/ 0 h 14"/>
                  <a:gd name="T12" fmla="*/ 61 w 64"/>
                  <a:gd name="T13" fmla="*/ 4 h 14"/>
                  <a:gd name="T14" fmla="*/ 64 w 64"/>
                  <a:gd name="T15" fmla="*/ 10 h 14"/>
                  <a:gd name="T16" fmla="*/ 55 w 6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4">
                    <a:moveTo>
                      <a:pt x="55" y="14"/>
                    </a:moveTo>
                    <a:cubicBezTo>
                      <a:pt x="15" y="14"/>
                      <a:pt x="15" y="14"/>
                      <a:pt x="15" y="14"/>
                    </a:cubicBezTo>
                    <a:cubicBezTo>
                      <a:pt x="9" y="14"/>
                      <a:pt x="4" y="12"/>
                      <a:pt x="3" y="10"/>
                    </a:cubicBezTo>
                    <a:cubicBezTo>
                      <a:pt x="1" y="4"/>
                      <a:pt x="1" y="4"/>
                      <a:pt x="1" y="4"/>
                    </a:cubicBezTo>
                    <a:cubicBezTo>
                      <a:pt x="0" y="2"/>
                      <a:pt x="4" y="0"/>
                      <a:pt x="10" y="0"/>
                    </a:cubicBezTo>
                    <a:cubicBezTo>
                      <a:pt x="50" y="0"/>
                      <a:pt x="50" y="0"/>
                      <a:pt x="50" y="0"/>
                    </a:cubicBezTo>
                    <a:cubicBezTo>
                      <a:pt x="55" y="0"/>
                      <a:pt x="60" y="2"/>
                      <a:pt x="61" y="4"/>
                    </a:cubicBezTo>
                    <a:cubicBezTo>
                      <a:pt x="64" y="10"/>
                      <a:pt x="64" y="10"/>
                      <a:pt x="64" y="10"/>
                    </a:cubicBezTo>
                    <a:cubicBezTo>
                      <a:pt x="64" y="12"/>
                      <a:pt x="61" y="14"/>
                      <a:pt x="55"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ṡļîde"/>
              <p:cNvSpPr/>
              <p:nvPr/>
            </p:nvSpPr>
            <p:spPr bwMode="auto">
              <a:xfrm>
                <a:off x="4577626" y="3161607"/>
                <a:ext cx="175577" cy="55812"/>
              </a:xfrm>
              <a:custGeom>
                <a:avLst/>
                <a:gdLst>
                  <a:gd name="T0" fmla="*/ 56 w 66"/>
                  <a:gd name="T1" fmla="*/ 21 h 21"/>
                  <a:gd name="T2" fmla="*/ 3 w 66"/>
                  <a:gd name="T3" fmla="*/ 21 h 21"/>
                  <a:gd name="T4" fmla="*/ 0 w 66"/>
                  <a:gd name="T5" fmla="*/ 20 h 21"/>
                  <a:gd name="T6" fmla="*/ 8 w 66"/>
                  <a:gd name="T7" fmla="*/ 1 h 21"/>
                  <a:gd name="T8" fmla="*/ 11 w 66"/>
                  <a:gd name="T9" fmla="*/ 0 h 21"/>
                  <a:gd name="T10" fmla="*/ 64 w 66"/>
                  <a:gd name="T11" fmla="*/ 0 h 21"/>
                  <a:gd name="T12" fmla="*/ 66 w 66"/>
                  <a:gd name="T13" fmla="*/ 1 h 21"/>
                  <a:gd name="T14" fmla="*/ 59 w 66"/>
                  <a:gd name="T15" fmla="*/ 20 h 21"/>
                  <a:gd name="T16" fmla="*/ 56 w 66"/>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1">
                    <a:moveTo>
                      <a:pt x="56" y="21"/>
                    </a:moveTo>
                    <a:cubicBezTo>
                      <a:pt x="3" y="21"/>
                      <a:pt x="3" y="21"/>
                      <a:pt x="3" y="21"/>
                    </a:cubicBezTo>
                    <a:cubicBezTo>
                      <a:pt x="1" y="21"/>
                      <a:pt x="0" y="21"/>
                      <a:pt x="0" y="20"/>
                    </a:cubicBezTo>
                    <a:cubicBezTo>
                      <a:pt x="8" y="1"/>
                      <a:pt x="8" y="1"/>
                      <a:pt x="8" y="1"/>
                    </a:cubicBezTo>
                    <a:cubicBezTo>
                      <a:pt x="9" y="0"/>
                      <a:pt x="10" y="0"/>
                      <a:pt x="11" y="0"/>
                    </a:cubicBezTo>
                    <a:cubicBezTo>
                      <a:pt x="64" y="0"/>
                      <a:pt x="64" y="0"/>
                      <a:pt x="64" y="0"/>
                    </a:cubicBezTo>
                    <a:cubicBezTo>
                      <a:pt x="65" y="0"/>
                      <a:pt x="66" y="0"/>
                      <a:pt x="66" y="1"/>
                    </a:cubicBezTo>
                    <a:cubicBezTo>
                      <a:pt x="59" y="20"/>
                      <a:pt x="59" y="20"/>
                      <a:pt x="59" y="20"/>
                    </a:cubicBezTo>
                    <a:cubicBezTo>
                      <a:pt x="59" y="21"/>
                      <a:pt x="58"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s1îḋê"/>
              <p:cNvSpPr/>
              <p:nvPr/>
            </p:nvSpPr>
            <p:spPr bwMode="auto">
              <a:xfrm>
                <a:off x="4838083" y="3227885"/>
                <a:ext cx="176739" cy="59301"/>
              </a:xfrm>
              <a:custGeom>
                <a:avLst/>
                <a:gdLst>
                  <a:gd name="T0" fmla="*/ 58 w 66"/>
                  <a:gd name="T1" fmla="*/ 22 h 22"/>
                  <a:gd name="T2" fmla="*/ 3 w 66"/>
                  <a:gd name="T3" fmla="*/ 22 h 22"/>
                  <a:gd name="T4" fmla="*/ 1 w 66"/>
                  <a:gd name="T5" fmla="*/ 21 h 22"/>
                  <a:gd name="T6" fmla="*/ 7 w 66"/>
                  <a:gd name="T7" fmla="*/ 1 h 22"/>
                  <a:gd name="T8" fmla="*/ 10 w 66"/>
                  <a:gd name="T9" fmla="*/ 0 h 22"/>
                  <a:gd name="T10" fmla="*/ 64 w 66"/>
                  <a:gd name="T11" fmla="*/ 0 h 22"/>
                  <a:gd name="T12" fmla="*/ 66 w 66"/>
                  <a:gd name="T13" fmla="*/ 1 h 22"/>
                  <a:gd name="T14" fmla="*/ 60 w 66"/>
                  <a:gd name="T15" fmla="*/ 21 h 22"/>
                  <a:gd name="T16" fmla="*/ 58 w 6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58" y="22"/>
                    </a:moveTo>
                    <a:cubicBezTo>
                      <a:pt x="3" y="22"/>
                      <a:pt x="3" y="22"/>
                      <a:pt x="3" y="22"/>
                    </a:cubicBezTo>
                    <a:cubicBezTo>
                      <a:pt x="1" y="22"/>
                      <a:pt x="0" y="22"/>
                      <a:pt x="1" y="21"/>
                    </a:cubicBezTo>
                    <a:cubicBezTo>
                      <a:pt x="7" y="1"/>
                      <a:pt x="7" y="1"/>
                      <a:pt x="7" y="1"/>
                    </a:cubicBezTo>
                    <a:cubicBezTo>
                      <a:pt x="7" y="0"/>
                      <a:pt x="8" y="0"/>
                      <a:pt x="10" y="0"/>
                    </a:cubicBezTo>
                    <a:cubicBezTo>
                      <a:pt x="64" y="0"/>
                      <a:pt x="64" y="0"/>
                      <a:pt x="64" y="0"/>
                    </a:cubicBezTo>
                    <a:cubicBezTo>
                      <a:pt x="65" y="0"/>
                      <a:pt x="66" y="0"/>
                      <a:pt x="66" y="1"/>
                    </a:cubicBezTo>
                    <a:cubicBezTo>
                      <a:pt x="60" y="21"/>
                      <a:pt x="60" y="21"/>
                      <a:pt x="60" y="21"/>
                    </a:cubicBezTo>
                    <a:cubicBezTo>
                      <a:pt x="60" y="22"/>
                      <a:pt x="59" y="22"/>
                      <a:pt x="58"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îśḻîḋè"/>
              <p:cNvSpPr/>
              <p:nvPr/>
            </p:nvSpPr>
            <p:spPr bwMode="auto">
              <a:xfrm>
                <a:off x="4860175" y="3297650"/>
                <a:ext cx="179065" cy="61626"/>
              </a:xfrm>
              <a:custGeom>
                <a:avLst/>
                <a:gdLst>
                  <a:gd name="T0" fmla="*/ 59 w 67"/>
                  <a:gd name="T1" fmla="*/ 23 h 23"/>
                  <a:gd name="T2" fmla="*/ 2 w 67"/>
                  <a:gd name="T3" fmla="*/ 23 h 23"/>
                  <a:gd name="T4" fmla="*/ 0 w 67"/>
                  <a:gd name="T5" fmla="*/ 22 h 23"/>
                  <a:gd name="T6" fmla="*/ 7 w 67"/>
                  <a:gd name="T7" fmla="*/ 1 h 23"/>
                  <a:gd name="T8" fmla="*/ 10 w 67"/>
                  <a:gd name="T9" fmla="*/ 0 h 23"/>
                  <a:gd name="T10" fmla="*/ 65 w 67"/>
                  <a:gd name="T11" fmla="*/ 0 h 23"/>
                  <a:gd name="T12" fmla="*/ 67 w 67"/>
                  <a:gd name="T13" fmla="*/ 1 h 23"/>
                  <a:gd name="T14" fmla="*/ 61 w 67"/>
                  <a:gd name="T15" fmla="*/ 22 h 23"/>
                  <a:gd name="T16" fmla="*/ 59 w 67"/>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3">
                    <a:moveTo>
                      <a:pt x="59" y="23"/>
                    </a:moveTo>
                    <a:cubicBezTo>
                      <a:pt x="2" y="23"/>
                      <a:pt x="2" y="23"/>
                      <a:pt x="2" y="23"/>
                    </a:cubicBezTo>
                    <a:cubicBezTo>
                      <a:pt x="1" y="23"/>
                      <a:pt x="0" y="23"/>
                      <a:pt x="0" y="22"/>
                    </a:cubicBezTo>
                    <a:cubicBezTo>
                      <a:pt x="7" y="1"/>
                      <a:pt x="7" y="1"/>
                      <a:pt x="7" y="1"/>
                    </a:cubicBezTo>
                    <a:cubicBezTo>
                      <a:pt x="7" y="0"/>
                      <a:pt x="8" y="0"/>
                      <a:pt x="10" y="0"/>
                    </a:cubicBezTo>
                    <a:cubicBezTo>
                      <a:pt x="65" y="0"/>
                      <a:pt x="65" y="0"/>
                      <a:pt x="65" y="0"/>
                    </a:cubicBezTo>
                    <a:cubicBezTo>
                      <a:pt x="66" y="0"/>
                      <a:pt x="67" y="0"/>
                      <a:pt x="67" y="1"/>
                    </a:cubicBezTo>
                    <a:cubicBezTo>
                      <a:pt x="61" y="22"/>
                      <a:pt x="61" y="22"/>
                      <a:pt x="61" y="22"/>
                    </a:cubicBezTo>
                    <a:cubicBezTo>
                      <a:pt x="61" y="23"/>
                      <a:pt x="60" y="23"/>
                      <a:pt x="5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śḻîḋé"/>
              <p:cNvSpPr/>
              <p:nvPr/>
            </p:nvSpPr>
            <p:spPr bwMode="auto">
              <a:xfrm>
                <a:off x="4940406" y="3369741"/>
                <a:ext cx="181390" cy="63952"/>
              </a:xfrm>
              <a:custGeom>
                <a:avLst/>
                <a:gdLst>
                  <a:gd name="T0" fmla="*/ 60 w 68"/>
                  <a:gd name="T1" fmla="*/ 24 h 24"/>
                  <a:gd name="T2" fmla="*/ 3 w 68"/>
                  <a:gd name="T3" fmla="*/ 24 h 24"/>
                  <a:gd name="T4" fmla="*/ 1 w 68"/>
                  <a:gd name="T5" fmla="*/ 23 h 24"/>
                  <a:gd name="T6" fmla="*/ 7 w 68"/>
                  <a:gd name="T7" fmla="*/ 1 h 24"/>
                  <a:gd name="T8" fmla="*/ 10 w 68"/>
                  <a:gd name="T9" fmla="*/ 0 h 24"/>
                  <a:gd name="T10" fmla="*/ 66 w 68"/>
                  <a:gd name="T11" fmla="*/ 0 h 24"/>
                  <a:gd name="T12" fmla="*/ 68 w 68"/>
                  <a:gd name="T13" fmla="*/ 1 h 24"/>
                  <a:gd name="T14" fmla="*/ 63 w 68"/>
                  <a:gd name="T15" fmla="*/ 23 h 24"/>
                  <a:gd name="T16" fmla="*/ 60 w 68"/>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4">
                    <a:moveTo>
                      <a:pt x="60" y="24"/>
                    </a:moveTo>
                    <a:cubicBezTo>
                      <a:pt x="3" y="24"/>
                      <a:pt x="3" y="24"/>
                      <a:pt x="3" y="24"/>
                    </a:cubicBezTo>
                    <a:cubicBezTo>
                      <a:pt x="1" y="24"/>
                      <a:pt x="0" y="24"/>
                      <a:pt x="1" y="23"/>
                    </a:cubicBezTo>
                    <a:cubicBezTo>
                      <a:pt x="7" y="1"/>
                      <a:pt x="7" y="1"/>
                      <a:pt x="7" y="1"/>
                    </a:cubicBezTo>
                    <a:cubicBezTo>
                      <a:pt x="7" y="0"/>
                      <a:pt x="8" y="0"/>
                      <a:pt x="10" y="0"/>
                    </a:cubicBezTo>
                    <a:cubicBezTo>
                      <a:pt x="66" y="0"/>
                      <a:pt x="66" y="0"/>
                      <a:pt x="66" y="0"/>
                    </a:cubicBezTo>
                    <a:cubicBezTo>
                      <a:pt x="67" y="0"/>
                      <a:pt x="68" y="0"/>
                      <a:pt x="68" y="1"/>
                    </a:cubicBezTo>
                    <a:cubicBezTo>
                      <a:pt x="63" y="23"/>
                      <a:pt x="63" y="23"/>
                      <a:pt x="63" y="23"/>
                    </a:cubicBezTo>
                    <a:cubicBezTo>
                      <a:pt x="63" y="24"/>
                      <a:pt x="62"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ṥļiḑé"/>
              <p:cNvSpPr/>
              <p:nvPr/>
            </p:nvSpPr>
            <p:spPr bwMode="auto">
              <a:xfrm>
                <a:off x="4454373" y="3458111"/>
                <a:ext cx="197669" cy="74416"/>
              </a:xfrm>
              <a:custGeom>
                <a:avLst/>
                <a:gdLst>
                  <a:gd name="T0" fmla="*/ 61 w 74"/>
                  <a:gd name="T1" fmla="*/ 28 h 28"/>
                  <a:gd name="T2" fmla="*/ 3 w 74"/>
                  <a:gd name="T3" fmla="*/ 28 h 28"/>
                  <a:gd name="T4" fmla="*/ 1 w 74"/>
                  <a:gd name="T5" fmla="*/ 27 h 28"/>
                  <a:gd name="T6" fmla="*/ 11 w 74"/>
                  <a:gd name="T7" fmla="*/ 1 h 28"/>
                  <a:gd name="T8" fmla="*/ 14 w 74"/>
                  <a:gd name="T9" fmla="*/ 0 h 28"/>
                  <a:gd name="T10" fmla="*/ 72 w 74"/>
                  <a:gd name="T11" fmla="*/ 0 h 28"/>
                  <a:gd name="T12" fmla="*/ 74 w 74"/>
                  <a:gd name="T13" fmla="*/ 1 h 28"/>
                  <a:gd name="T14" fmla="*/ 65 w 74"/>
                  <a:gd name="T15" fmla="*/ 27 h 28"/>
                  <a:gd name="T16" fmla="*/ 61 w 7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8">
                    <a:moveTo>
                      <a:pt x="61" y="28"/>
                    </a:moveTo>
                    <a:cubicBezTo>
                      <a:pt x="3" y="28"/>
                      <a:pt x="3" y="28"/>
                      <a:pt x="3" y="28"/>
                    </a:cubicBezTo>
                    <a:cubicBezTo>
                      <a:pt x="1" y="28"/>
                      <a:pt x="0" y="28"/>
                      <a:pt x="1" y="27"/>
                    </a:cubicBezTo>
                    <a:cubicBezTo>
                      <a:pt x="11" y="1"/>
                      <a:pt x="11" y="1"/>
                      <a:pt x="11" y="1"/>
                    </a:cubicBezTo>
                    <a:cubicBezTo>
                      <a:pt x="12" y="0"/>
                      <a:pt x="13" y="0"/>
                      <a:pt x="14" y="0"/>
                    </a:cubicBezTo>
                    <a:cubicBezTo>
                      <a:pt x="72" y="0"/>
                      <a:pt x="72" y="0"/>
                      <a:pt x="72" y="0"/>
                    </a:cubicBezTo>
                    <a:cubicBezTo>
                      <a:pt x="73" y="0"/>
                      <a:pt x="74" y="0"/>
                      <a:pt x="74" y="1"/>
                    </a:cubicBezTo>
                    <a:cubicBezTo>
                      <a:pt x="65" y="27"/>
                      <a:pt x="65" y="27"/>
                      <a:pt x="65" y="27"/>
                    </a:cubicBezTo>
                    <a:cubicBezTo>
                      <a:pt x="64" y="28"/>
                      <a:pt x="63" y="28"/>
                      <a:pt x="61"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ṥľiḑé"/>
              <p:cNvSpPr/>
              <p:nvPr/>
            </p:nvSpPr>
            <p:spPr bwMode="auto">
              <a:xfrm>
                <a:off x="4662507" y="3458111"/>
                <a:ext cx="195343" cy="74416"/>
              </a:xfrm>
              <a:custGeom>
                <a:avLst/>
                <a:gdLst>
                  <a:gd name="T0" fmla="*/ 61 w 73"/>
                  <a:gd name="T1" fmla="*/ 28 h 28"/>
                  <a:gd name="T2" fmla="*/ 3 w 73"/>
                  <a:gd name="T3" fmla="*/ 28 h 28"/>
                  <a:gd name="T4" fmla="*/ 1 w 73"/>
                  <a:gd name="T5" fmla="*/ 27 h 28"/>
                  <a:gd name="T6" fmla="*/ 10 w 73"/>
                  <a:gd name="T7" fmla="*/ 1 h 28"/>
                  <a:gd name="T8" fmla="*/ 13 w 73"/>
                  <a:gd name="T9" fmla="*/ 0 h 28"/>
                  <a:gd name="T10" fmla="*/ 70 w 73"/>
                  <a:gd name="T11" fmla="*/ 0 h 28"/>
                  <a:gd name="T12" fmla="*/ 72 w 73"/>
                  <a:gd name="T13" fmla="*/ 1 h 28"/>
                  <a:gd name="T14" fmla="*/ 64 w 73"/>
                  <a:gd name="T15" fmla="*/ 27 h 28"/>
                  <a:gd name="T16" fmla="*/ 61 w 7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8">
                    <a:moveTo>
                      <a:pt x="61" y="28"/>
                    </a:moveTo>
                    <a:cubicBezTo>
                      <a:pt x="3" y="28"/>
                      <a:pt x="3" y="28"/>
                      <a:pt x="3" y="28"/>
                    </a:cubicBezTo>
                    <a:cubicBezTo>
                      <a:pt x="1" y="28"/>
                      <a:pt x="0" y="28"/>
                      <a:pt x="1" y="27"/>
                    </a:cubicBezTo>
                    <a:cubicBezTo>
                      <a:pt x="10" y="1"/>
                      <a:pt x="10" y="1"/>
                      <a:pt x="10" y="1"/>
                    </a:cubicBezTo>
                    <a:cubicBezTo>
                      <a:pt x="10" y="0"/>
                      <a:pt x="11" y="0"/>
                      <a:pt x="13" y="0"/>
                    </a:cubicBezTo>
                    <a:cubicBezTo>
                      <a:pt x="70" y="0"/>
                      <a:pt x="70" y="0"/>
                      <a:pt x="70" y="0"/>
                    </a:cubicBezTo>
                    <a:cubicBezTo>
                      <a:pt x="72" y="0"/>
                      <a:pt x="73" y="0"/>
                      <a:pt x="72" y="1"/>
                    </a:cubicBezTo>
                    <a:cubicBezTo>
                      <a:pt x="64" y="27"/>
                      <a:pt x="64" y="27"/>
                      <a:pt x="64" y="27"/>
                    </a:cubicBezTo>
                    <a:cubicBezTo>
                      <a:pt x="64" y="28"/>
                      <a:pt x="63" y="28"/>
                      <a:pt x="61"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liḍe"/>
              <p:cNvSpPr/>
              <p:nvPr/>
            </p:nvSpPr>
            <p:spPr bwMode="auto">
              <a:xfrm>
                <a:off x="4864826" y="3458111"/>
                <a:ext cx="189530" cy="74416"/>
              </a:xfrm>
              <a:custGeom>
                <a:avLst/>
                <a:gdLst>
                  <a:gd name="T0" fmla="*/ 61 w 71"/>
                  <a:gd name="T1" fmla="*/ 28 h 28"/>
                  <a:gd name="T2" fmla="*/ 3 w 71"/>
                  <a:gd name="T3" fmla="*/ 28 h 28"/>
                  <a:gd name="T4" fmla="*/ 0 w 71"/>
                  <a:gd name="T5" fmla="*/ 27 h 28"/>
                  <a:gd name="T6" fmla="*/ 8 w 71"/>
                  <a:gd name="T7" fmla="*/ 1 h 28"/>
                  <a:gd name="T8" fmla="*/ 11 w 71"/>
                  <a:gd name="T9" fmla="*/ 0 h 28"/>
                  <a:gd name="T10" fmla="*/ 68 w 71"/>
                  <a:gd name="T11" fmla="*/ 0 h 28"/>
                  <a:gd name="T12" fmla="*/ 71 w 71"/>
                  <a:gd name="T13" fmla="*/ 1 h 28"/>
                  <a:gd name="T14" fmla="*/ 64 w 71"/>
                  <a:gd name="T15" fmla="*/ 27 h 28"/>
                  <a:gd name="T16" fmla="*/ 61 w 7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8">
                    <a:moveTo>
                      <a:pt x="61" y="28"/>
                    </a:moveTo>
                    <a:cubicBezTo>
                      <a:pt x="3" y="28"/>
                      <a:pt x="3" y="28"/>
                      <a:pt x="3" y="28"/>
                    </a:cubicBezTo>
                    <a:cubicBezTo>
                      <a:pt x="1" y="28"/>
                      <a:pt x="0" y="28"/>
                      <a:pt x="0" y="27"/>
                    </a:cubicBezTo>
                    <a:cubicBezTo>
                      <a:pt x="8" y="1"/>
                      <a:pt x="8" y="1"/>
                      <a:pt x="8" y="1"/>
                    </a:cubicBezTo>
                    <a:cubicBezTo>
                      <a:pt x="8" y="0"/>
                      <a:pt x="9" y="0"/>
                      <a:pt x="11" y="0"/>
                    </a:cubicBezTo>
                    <a:cubicBezTo>
                      <a:pt x="68" y="0"/>
                      <a:pt x="68" y="0"/>
                      <a:pt x="68" y="0"/>
                    </a:cubicBezTo>
                    <a:cubicBezTo>
                      <a:pt x="70" y="0"/>
                      <a:pt x="71" y="0"/>
                      <a:pt x="71" y="1"/>
                    </a:cubicBezTo>
                    <a:cubicBezTo>
                      <a:pt x="64" y="27"/>
                      <a:pt x="64" y="27"/>
                      <a:pt x="64" y="27"/>
                    </a:cubicBezTo>
                    <a:cubicBezTo>
                      <a:pt x="64" y="28"/>
                      <a:pt x="63" y="28"/>
                      <a:pt x="61"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íšļíḑè"/>
              <p:cNvSpPr/>
              <p:nvPr/>
            </p:nvSpPr>
            <p:spPr bwMode="auto">
              <a:xfrm>
                <a:off x="5068309" y="3458111"/>
                <a:ext cx="234877" cy="74416"/>
              </a:xfrm>
              <a:custGeom>
                <a:avLst/>
                <a:gdLst>
                  <a:gd name="T0" fmla="*/ 80 w 88"/>
                  <a:gd name="T1" fmla="*/ 28 h 28"/>
                  <a:gd name="T2" fmla="*/ 3 w 88"/>
                  <a:gd name="T3" fmla="*/ 28 h 28"/>
                  <a:gd name="T4" fmla="*/ 0 w 88"/>
                  <a:gd name="T5" fmla="*/ 27 h 28"/>
                  <a:gd name="T6" fmla="*/ 6 w 88"/>
                  <a:gd name="T7" fmla="*/ 1 h 28"/>
                  <a:gd name="T8" fmla="*/ 10 w 88"/>
                  <a:gd name="T9" fmla="*/ 0 h 28"/>
                  <a:gd name="T10" fmla="*/ 85 w 88"/>
                  <a:gd name="T11" fmla="*/ 0 h 28"/>
                  <a:gd name="T12" fmla="*/ 88 w 88"/>
                  <a:gd name="T13" fmla="*/ 1 h 28"/>
                  <a:gd name="T14" fmla="*/ 84 w 88"/>
                  <a:gd name="T15" fmla="*/ 27 h 28"/>
                  <a:gd name="T16" fmla="*/ 80 w 8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8">
                    <a:moveTo>
                      <a:pt x="80" y="28"/>
                    </a:moveTo>
                    <a:cubicBezTo>
                      <a:pt x="3" y="28"/>
                      <a:pt x="3" y="28"/>
                      <a:pt x="3" y="28"/>
                    </a:cubicBezTo>
                    <a:cubicBezTo>
                      <a:pt x="1" y="28"/>
                      <a:pt x="0" y="28"/>
                      <a:pt x="0" y="27"/>
                    </a:cubicBezTo>
                    <a:cubicBezTo>
                      <a:pt x="6" y="1"/>
                      <a:pt x="6" y="1"/>
                      <a:pt x="6" y="1"/>
                    </a:cubicBezTo>
                    <a:cubicBezTo>
                      <a:pt x="7" y="0"/>
                      <a:pt x="8" y="0"/>
                      <a:pt x="10" y="0"/>
                    </a:cubicBezTo>
                    <a:cubicBezTo>
                      <a:pt x="85" y="0"/>
                      <a:pt x="85" y="0"/>
                      <a:pt x="85" y="0"/>
                    </a:cubicBezTo>
                    <a:cubicBezTo>
                      <a:pt x="87" y="0"/>
                      <a:pt x="88" y="0"/>
                      <a:pt x="88" y="1"/>
                    </a:cubicBezTo>
                    <a:cubicBezTo>
                      <a:pt x="84" y="27"/>
                      <a:pt x="84" y="27"/>
                      <a:pt x="84" y="27"/>
                    </a:cubicBezTo>
                    <a:cubicBezTo>
                      <a:pt x="84" y="28"/>
                      <a:pt x="82" y="28"/>
                      <a:pt x="80"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ṣľiḍé"/>
              <p:cNvSpPr/>
              <p:nvPr/>
            </p:nvSpPr>
            <p:spPr bwMode="auto">
              <a:xfrm>
                <a:off x="6325249" y="3458111"/>
                <a:ext cx="231389" cy="74416"/>
              </a:xfrm>
              <a:custGeom>
                <a:avLst/>
                <a:gdLst>
                  <a:gd name="T0" fmla="*/ 84 w 87"/>
                  <a:gd name="T1" fmla="*/ 28 h 28"/>
                  <a:gd name="T2" fmla="*/ 6 w 87"/>
                  <a:gd name="T3" fmla="*/ 28 h 28"/>
                  <a:gd name="T4" fmla="*/ 3 w 87"/>
                  <a:gd name="T5" fmla="*/ 27 h 28"/>
                  <a:gd name="T6" fmla="*/ 0 w 87"/>
                  <a:gd name="T7" fmla="*/ 1 h 28"/>
                  <a:gd name="T8" fmla="*/ 3 w 87"/>
                  <a:gd name="T9" fmla="*/ 0 h 28"/>
                  <a:gd name="T10" fmla="*/ 78 w 87"/>
                  <a:gd name="T11" fmla="*/ 0 h 28"/>
                  <a:gd name="T12" fmla="*/ 82 w 87"/>
                  <a:gd name="T13" fmla="*/ 1 h 28"/>
                  <a:gd name="T14" fmla="*/ 86 w 87"/>
                  <a:gd name="T15" fmla="*/ 27 h 28"/>
                  <a:gd name="T16" fmla="*/ 84 w 87"/>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8">
                    <a:moveTo>
                      <a:pt x="84" y="28"/>
                    </a:moveTo>
                    <a:cubicBezTo>
                      <a:pt x="6" y="28"/>
                      <a:pt x="6" y="28"/>
                      <a:pt x="6" y="28"/>
                    </a:cubicBezTo>
                    <a:cubicBezTo>
                      <a:pt x="5" y="28"/>
                      <a:pt x="3" y="28"/>
                      <a:pt x="3" y="27"/>
                    </a:cubicBezTo>
                    <a:cubicBezTo>
                      <a:pt x="0" y="1"/>
                      <a:pt x="0" y="1"/>
                      <a:pt x="0" y="1"/>
                    </a:cubicBezTo>
                    <a:cubicBezTo>
                      <a:pt x="0" y="0"/>
                      <a:pt x="1" y="0"/>
                      <a:pt x="3" y="0"/>
                    </a:cubicBezTo>
                    <a:cubicBezTo>
                      <a:pt x="78" y="0"/>
                      <a:pt x="78" y="0"/>
                      <a:pt x="78" y="0"/>
                    </a:cubicBezTo>
                    <a:cubicBezTo>
                      <a:pt x="80" y="0"/>
                      <a:pt x="82" y="0"/>
                      <a:pt x="82" y="1"/>
                    </a:cubicBezTo>
                    <a:cubicBezTo>
                      <a:pt x="86" y="27"/>
                      <a:pt x="86" y="27"/>
                      <a:pt x="86" y="27"/>
                    </a:cubicBezTo>
                    <a:cubicBezTo>
                      <a:pt x="87" y="28"/>
                      <a:pt x="85" y="28"/>
                      <a:pt x="84"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S1ïdè"/>
              <p:cNvSpPr/>
              <p:nvPr/>
            </p:nvSpPr>
            <p:spPr bwMode="auto">
              <a:xfrm>
                <a:off x="6581056" y="3458111"/>
                <a:ext cx="181390" cy="74416"/>
              </a:xfrm>
              <a:custGeom>
                <a:avLst/>
                <a:gdLst>
                  <a:gd name="T0" fmla="*/ 66 w 68"/>
                  <a:gd name="T1" fmla="*/ 28 h 28"/>
                  <a:gd name="T2" fmla="*/ 8 w 68"/>
                  <a:gd name="T3" fmla="*/ 28 h 28"/>
                  <a:gd name="T4" fmla="*/ 5 w 68"/>
                  <a:gd name="T5" fmla="*/ 27 h 28"/>
                  <a:gd name="T6" fmla="*/ 0 w 68"/>
                  <a:gd name="T7" fmla="*/ 1 h 28"/>
                  <a:gd name="T8" fmla="*/ 2 w 68"/>
                  <a:gd name="T9" fmla="*/ 0 h 28"/>
                  <a:gd name="T10" fmla="*/ 59 w 68"/>
                  <a:gd name="T11" fmla="*/ 0 h 28"/>
                  <a:gd name="T12" fmla="*/ 62 w 68"/>
                  <a:gd name="T13" fmla="*/ 1 h 28"/>
                  <a:gd name="T14" fmla="*/ 68 w 68"/>
                  <a:gd name="T15" fmla="*/ 27 h 28"/>
                  <a:gd name="T16" fmla="*/ 66 w 6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8">
                    <a:moveTo>
                      <a:pt x="66" y="28"/>
                    </a:moveTo>
                    <a:cubicBezTo>
                      <a:pt x="8" y="28"/>
                      <a:pt x="8" y="28"/>
                      <a:pt x="8" y="28"/>
                    </a:cubicBezTo>
                    <a:cubicBezTo>
                      <a:pt x="6" y="28"/>
                      <a:pt x="5" y="28"/>
                      <a:pt x="5" y="27"/>
                    </a:cubicBezTo>
                    <a:cubicBezTo>
                      <a:pt x="0" y="1"/>
                      <a:pt x="0" y="1"/>
                      <a:pt x="0" y="1"/>
                    </a:cubicBezTo>
                    <a:cubicBezTo>
                      <a:pt x="0" y="0"/>
                      <a:pt x="1" y="0"/>
                      <a:pt x="2" y="0"/>
                    </a:cubicBezTo>
                    <a:cubicBezTo>
                      <a:pt x="59" y="0"/>
                      <a:pt x="59" y="0"/>
                      <a:pt x="59" y="0"/>
                    </a:cubicBezTo>
                    <a:cubicBezTo>
                      <a:pt x="60" y="0"/>
                      <a:pt x="62" y="0"/>
                      <a:pt x="62" y="1"/>
                    </a:cubicBezTo>
                    <a:cubicBezTo>
                      <a:pt x="68" y="27"/>
                      <a:pt x="68" y="27"/>
                      <a:pt x="68" y="27"/>
                    </a:cubicBezTo>
                    <a:cubicBezTo>
                      <a:pt x="68" y="28"/>
                      <a:pt x="67" y="28"/>
                      <a:pt x="66"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îşľíḍé"/>
              <p:cNvSpPr/>
              <p:nvPr/>
            </p:nvSpPr>
            <p:spPr bwMode="auto">
              <a:xfrm>
                <a:off x="5324116" y="3458111"/>
                <a:ext cx="984856" cy="74416"/>
              </a:xfrm>
              <a:custGeom>
                <a:avLst/>
                <a:gdLst>
                  <a:gd name="T0" fmla="*/ 362 w 369"/>
                  <a:gd name="T1" fmla="*/ 28 h 28"/>
                  <a:gd name="T2" fmla="*/ 7 w 369"/>
                  <a:gd name="T3" fmla="*/ 28 h 28"/>
                  <a:gd name="T4" fmla="*/ 0 w 369"/>
                  <a:gd name="T5" fmla="*/ 26 h 28"/>
                  <a:gd name="T6" fmla="*/ 4 w 369"/>
                  <a:gd name="T7" fmla="*/ 2 h 28"/>
                  <a:gd name="T8" fmla="*/ 11 w 369"/>
                  <a:gd name="T9" fmla="*/ 0 h 28"/>
                  <a:gd name="T10" fmla="*/ 359 w 369"/>
                  <a:gd name="T11" fmla="*/ 0 h 28"/>
                  <a:gd name="T12" fmla="*/ 366 w 369"/>
                  <a:gd name="T13" fmla="*/ 2 h 28"/>
                  <a:gd name="T14" fmla="*/ 369 w 369"/>
                  <a:gd name="T15" fmla="*/ 26 h 28"/>
                  <a:gd name="T16" fmla="*/ 362 w 36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
                    <a:moveTo>
                      <a:pt x="362" y="28"/>
                    </a:moveTo>
                    <a:cubicBezTo>
                      <a:pt x="7" y="28"/>
                      <a:pt x="7" y="28"/>
                      <a:pt x="7" y="28"/>
                    </a:cubicBezTo>
                    <a:cubicBezTo>
                      <a:pt x="3" y="28"/>
                      <a:pt x="0" y="27"/>
                      <a:pt x="0" y="26"/>
                    </a:cubicBezTo>
                    <a:cubicBezTo>
                      <a:pt x="4" y="2"/>
                      <a:pt x="4" y="2"/>
                      <a:pt x="4" y="2"/>
                    </a:cubicBezTo>
                    <a:cubicBezTo>
                      <a:pt x="4" y="1"/>
                      <a:pt x="7" y="0"/>
                      <a:pt x="11" y="0"/>
                    </a:cubicBezTo>
                    <a:cubicBezTo>
                      <a:pt x="359" y="0"/>
                      <a:pt x="359" y="0"/>
                      <a:pt x="359" y="0"/>
                    </a:cubicBezTo>
                    <a:cubicBezTo>
                      <a:pt x="363" y="0"/>
                      <a:pt x="366" y="1"/>
                      <a:pt x="366" y="2"/>
                    </a:cubicBezTo>
                    <a:cubicBezTo>
                      <a:pt x="369" y="26"/>
                      <a:pt x="369" y="26"/>
                      <a:pt x="369" y="26"/>
                    </a:cubicBezTo>
                    <a:cubicBezTo>
                      <a:pt x="369" y="27"/>
                      <a:pt x="366" y="28"/>
                      <a:pt x="362"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ṡļíďê"/>
              <p:cNvSpPr/>
              <p:nvPr/>
            </p:nvSpPr>
            <p:spPr bwMode="auto">
              <a:xfrm>
                <a:off x="5140400" y="3369741"/>
                <a:ext cx="175577" cy="63952"/>
              </a:xfrm>
              <a:custGeom>
                <a:avLst/>
                <a:gdLst>
                  <a:gd name="T0" fmla="*/ 60 w 66"/>
                  <a:gd name="T1" fmla="*/ 24 h 24"/>
                  <a:gd name="T2" fmla="*/ 2 w 66"/>
                  <a:gd name="T3" fmla="*/ 24 h 24"/>
                  <a:gd name="T4" fmla="*/ 0 w 66"/>
                  <a:gd name="T5" fmla="*/ 23 h 24"/>
                  <a:gd name="T6" fmla="*/ 5 w 66"/>
                  <a:gd name="T7" fmla="*/ 1 h 24"/>
                  <a:gd name="T8" fmla="*/ 8 w 66"/>
                  <a:gd name="T9" fmla="*/ 0 h 24"/>
                  <a:gd name="T10" fmla="*/ 64 w 66"/>
                  <a:gd name="T11" fmla="*/ 0 h 24"/>
                  <a:gd name="T12" fmla="*/ 66 w 66"/>
                  <a:gd name="T13" fmla="*/ 1 h 24"/>
                  <a:gd name="T14" fmla="*/ 62 w 66"/>
                  <a:gd name="T15" fmla="*/ 23 h 24"/>
                  <a:gd name="T16" fmla="*/ 60 w 6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4">
                    <a:moveTo>
                      <a:pt x="60" y="24"/>
                    </a:moveTo>
                    <a:cubicBezTo>
                      <a:pt x="2" y="24"/>
                      <a:pt x="2" y="24"/>
                      <a:pt x="2" y="24"/>
                    </a:cubicBezTo>
                    <a:cubicBezTo>
                      <a:pt x="1" y="24"/>
                      <a:pt x="0" y="24"/>
                      <a:pt x="0" y="23"/>
                    </a:cubicBezTo>
                    <a:cubicBezTo>
                      <a:pt x="5" y="1"/>
                      <a:pt x="5" y="1"/>
                      <a:pt x="5" y="1"/>
                    </a:cubicBezTo>
                    <a:cubicBezTo>
                      <a:pt x="5" y="0"/>
                      <a:pt x="6" y="0"/>
                      <a:pt x="8" y="0"/>
                    </a:cubicBezTo>
                    <a:cubicBezTo>
                      <a:pt x="64" y="0"/>
                      <a:pt x="64" y="0"/>
                      <a:pt x="64" y="0"/>
                    </a:cubicBezTo>
                    <a:cubicBezTo>
                      <a:pt x="65" y="0"/>
                      <a:pt x="66" y="0"/>
                      <a:pt x="66" y="1"/>
                    </a:cubicBezTo>
                    <a:cubicBezTo>
                      <a:pt x="62" y="23"/>
                      <a:pt x="62" y="23"/>
                      <a:pt x="62" y="23"/>
                    </a:cubicBezTo>
                    <a:cubicBezTo>
                      <a:pt x="62" y="24"/>
                      <a:pt x="61"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Sḷîdè"/>
              <p:cNvSpPr/>
              <p:nvPr/>
            </p:nvSpPr>
            <p:spPr bwMode="auto">
              <a:xfrm>
                <a:off x="5338069" y="3369741"/>
                <a:ext cx="173251" cy="63952"/>
              </a:xfrm>
              <a:custGeom>
                <a:avLst/>
                <a:gdLst>
                  <a:gd name="T0" fmla="*/ 60 w 65"/>
                  <a:gd name="T1" fmla="*/ 24 h 24"/>
                  <a:gd name="T2" fmla="*/ 3 w 65"/>
                  <a:gd name="T3" fmla="*/ 24 h 24"/>
                  <a:gd name="T4" fmla="*/ 0 w 65"/>
                  <a:gd name="T5" fmla="*/ 23 h 24"/>
                  <a:gd name="T6" fmla="*/ 4 w 65"/>
                  <a:gd name="T7" fmla="*/ 1 h 24"/>
                  <a:gd name="T8" fmla="*/ 7 w 65"/>
                  <a:gd name="T9" fmla="*/ 0 h 24"/>
                  <a:gd name="T10" fmla="*/ 63 w 65"/>
                  <a:gd name="T11" fmla="*/ 0 h 24"/>
                  <a:gd name="T12" fmla="*/ 65 w 65"/>
                  <a:gd name="T13" fmla="*/ 1 h 24"/>
                  <a:gd name="T14" fmla="*/ 63 w 65"/>
                  <a:gd name="T15" fmla="*/ 23 h 24"/>
                  <a:gd name="T16" fmla="*/ 60 w 65"/>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4">
                    <a:moveTo>
                      <a:pt x="60" y="24"/>
                    </a:moveTo>
                    <a:cubicBezTo>
                      <a:pt x="3" y="24"/>
                      <a:pt x="3" y="24"/>
                      <a:pt x="3" y="24"/>
                    </a:cubicBezTo>
                    <a:cubicBezTo>
                      <a:pt x="1" y="24"/>
                      <a:pt x="0" y="24"/>
                      <a:pt x="0" y="23"/>
                    </a:cubicBezTo>
                    <a:cubicBezTo>
                      <a:pt x="4" y="1"/>
                      <a:pt x="4" y="1"/>
                      <a:pt x="4" y="1"/>
                    </a:cubicBezTo>
                    <a:cubicBezTo>
                      <a:pt x="4" y="0"/>
                      <a:pt x="5" y="0"/>
                      <a:pt x="7" y="0"/>
                    </a:cubicBezTo>
                    <a:cubicBezTo>
                      <a:pt x="63" y="0"/>
                      <a:pt x="63" y="0"/>
                      <a:pt x="63" y="0"/>
                    </a:cubicBezTo>
                    <a:cubicBezTo>
                      <a:pt x="64" y="0"/>
                      <a:pt x="65" y="0"/>
                      <a:pt x="65" y="1"/>
                    </a:cubicBezTo>
                    <a:cubicBezTo>
                      <a:pt x="63" y="23"/>
                      <a:pt x="63" y="23"/>
                      <a:pt x="63" y="23"/>
                    </a:cubicBezTo>
                    <a:cubicBezTo>
                      <a:pt x="63" y="24"/>
                      <a:pt x="61"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śḻide"/>
              <p:cNvSpPr/>
              <p:nvPr/>
            </p:nvSpPr>
            <p:spPr bwMode="auto">
              <a:xfrm>
                <a:off x="5538063" y="3369741"/>
                <a:ext cx="167437" cy="63952"/>
              </a:xfrm>
              <a:custGeom>
                <a:avLst/>
                <a:gdLst>
                  <a:gd name="T0" fmla="*/ 59 w 63"/>
                  <a:gd name="T1" fmla="*/ 24 h 24"/>
                  <a:gd name="T2" fmla="*/ 2 w 63"/>
                  <a:gd name="T3" fmla="*/ 24 h 24"/>
                  <a:gd name="T4" fmla="*/ 0 w 63"/>
                  <a:gd name="T5" fmla="*/ 23 h 24"/>
                  <a:gd name="T6" fmla="*/ 2 w 63"/>
                  <a:gd name="T7" fmla="*/ 1 h 24"/>
                  <a:gd name="T8" fmla="*/ 5 w 63"/>
                  <a:gd name="T9" fmla="*/ 0 h 24"/>
                  <a:gd name="T10" fmla="*/ 61 w 63"/>
                  <a:gd name="T11" fmla="*/ 0 h 24"/>
                  <a:gd name="T12" fmla="*/ 63 w 63"/>
                  <a:gd name="T13" fmla="*/ 1 h 24"/>
                  <a:gd name="T14" fmla="*/ 62 w 63"/>
                  <a:gd name="T15" fmla="*/ 23 h 24"/>
                  <a:gd name="T16" fmla="*/ 59 w 6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4">
                    <a:moveTo>
                      <a:pt x="59" y="24"/>
                    </a:moveTo>
                    <a:cubicBezTo>
                      <a:pt x="2" y="24"/>
                      <a:pt x="2" y="24"/>
                      <a:pt x="2" y="24"/>
                    </a:cubicBezTo>
                    <a:cubicBezTo>
                      <a:pt x="1" y="24"/>
                      <a:pt x="0" y="24"/>
                      <a:pt x="0" y="23"/>
                    </a:cubicBezTo>
                    <a:cubicBezTo>
                      <a:pt x="2" y="1"/>
                      <a:pt x="2" y="1"/>
                      <a:pt x="2" y="1"/>
                    </a:cubicBezTo>
                    <a:cubicBezTo>
                      <a:pt x="2" y="0"/>
                      <a:pt x="3" y="0"/>
                      <a:pt x="5" y="0"/>
                    </a:cubicBezTo>
                    <a:cubicBezTo>
                      <a:pt x="61" y="0"/>
                      <a:pt x="61" y="0"/>
                      <a:pt x="61" y="0"/>
                    </a:cubicBezTo>
                    <a:cubicBezTo>
                      <a:pt x="62" y="0"/>
                      <a:pt x="63" y="0"/>
                      <a:pt x="63" y="1"/>
                    </a:cubicBezTo>
                    <a:cubicBezTo>
                      <a:pt x="62" y="23"/>
                      <a:pt x="62" y="23"/>
                      <a:pt x="62" y="23"/>
                    </a:cubicBezTo>
                    <a:cubicBezTo>
                      <a:pt x="62" y="24"/>
                      <a:pt x="61" y="24"/>
                      <a:pt x="59"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is1ïḑé"/>
              <p:cNvSpPr/>
              <p:nvPr/>
            </p:nvSpPr>
            <p:spPr bwMode="auto">
              <a:xfrm>
                <a:off x="5735732" y="3369741"/>
                <a:ext cx="167437" cy="63952"/>
              </a:xfrm>
              <a:custGeom>
                <a:avLst/>
                <a:gdLst>
                  <a:gd name="T0" fmla="*/ 60 w 63"/>
                  <a:gd name="T1" fmla="*/ 24 h 24"/>
                  <a:gd name="T2" fmla="*/ 3 w 63"/>
                  <a:gd name="T3" fmla="*/ 24 h 24"/>
                  <a:gd name="T4" fmla="*/ 0 w 63"/>
                  <a:gd name="T5" fmla="*/ 23 h 24"/>
                  <a:gd name="T6" fmla="*/ 1 w 63"/>
                  <a:gd name="T7" fmla="*/ 1 h 24"/>
                  <a:gd name="T8" fmla="*/ 4 w 63"/>
                  <a:gd name="T9" fmla="*/ 0 h 24"/>
                  <a:gd name="T10" fmla="*/ 60 w 63"/>
                  <a:gd name="T11" fmla="*/ 0 h 24"/>
                  <a:gd name="T12" fmla="*/ 63 w 63"/>
                  <a:gd name="T13" fmla="*/ 1 h 24"/>
                  <a:gd name="T14" fmla="*/ 62 w 63"/>
                  <a:gd name="T15" fmla="*/ 23 h 24"/>
                  <a:gd name="T16" fmla="*/ 60 w 6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4">
                    <a:moveTo>
                      <a:pt x="60" y="24"/>
                    </a:moveTo>
                    <a:cubicBezTo>
                      <a:pt x="3" y="24"/>
                      <a:pt x="3" y="24"/>
                      <a:pt x="3" y="24"/>
                    </a:cubicBezTo>
                    <a:cubicBezTo>
                      <a:pt x="1" y="24"/>
                      <a:pt x="0" y="24"/>
                      <a:pt x="0" y="23"/>
                    </a:cubicBezTo>
                    <a:cubicBezTo>
                      <a:pt x="1" y="1"/>
                      <a:pt x="1" y="1"/>
                      <a:pt x="1" y="1"/>
                    </a:cubicBezTo>
                    <a:cubicBezTo>
                      <a:pt x="1" y="0"/>
                      <a:pt x="2" y="0"/>
                      <a:pt x="4" y="0"/>
                    </a:cubicBezTo>
                    <a:cubicBezTo>
                      <a:pt x="60" y="0"/>
                      <a:pt x="60" y="0"/>
                      <a:pt x="60" y="0"/>
                    </a:cubicBezTo>
                    <a:cubicBezTo>
                      <a:pt x="61" y="0"/>
                      <a:pt x="63" y="0"/>
                      <a:pt x="63" y="1"/>
                    </a:cubicBezTo>
                    <a:cubicBezTo>
                      <a:pt x="62" y="23"/>
                      <a:pt x="62" y="23"/>
                      <a:pt x="62" y="23"/>
                    </a:cubicBezTo>
                    <a:cubicBezTo>
                      <a:pt x="62" y="24"/>
                      <a:pt x="61"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ŝ1ïḍé"/>
              <p:cNvSpPr/>
              <p:nvPr/>
            </p:nvSpPr>
            <p:spPr bwMode="auto">
              <a:xfrm>
                <a:off x="5932237" y="3369741"/>
                <a:ext cx="168600" cy="63952"/>
              </a:xfrm>
              <a:custGeom>
                <a:avLst/>
                <a:gdLst>
                  <a:gd name="T0" fmla="*/ 60 w 63"/>
                  <a:gd name="T1" fmla="*/ 24 h 24"/>
                  <a:gd name="T2" fmla="*/ 3 w 63"/>
                  <a:gd name="T3" fmla="*/ 24 h 24"/>
                  <a:gd name="T4" fmla="*/ 0 w 63"/>
                  <a:gd name="T5" fmla="*/ 23 h 24"/>
                  <a:gd name="T6" fmla="*/ 0 w 63"/>
                  <a:gd name="T7" fmla="*/ 1 h 24"/>
                  <a:gd name="T8" fmla="*/ 3 w 63"/>
                  <a:gd name="T9" fmla="*/ 0 h 24"/>
                  <a:gd name="T10" fmla="*/ 59 w 63"/>
                  <a:gd name="T11" fmla="*/ 0 h 24"/>
                  <a:gd name="T12" fmla="*/ 62 w 63"/>
                  <a:gd name="T13" fmla="*/ 1 h 24"/>
                  <a:gd name="T14" fmla="*/ 63 w 63"/>
                  <a:gd name="T15" fmla="*/ 23 h 24"/>
                  <a:gd name="T16" fmla="*/ 60 w 6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4">
                    <a:moveTo>
                      <a:pt x="60" y="24"/>
                    </a:moveTo>
                    <a:cubicBezTo>
                      <a:pt x="3" y="24"/>
                      <a:pt x="3" y="24"/>
                      <a:pt x="3" y="24"/>
                    </a:cubicBezTo>
                    <a:cubicBezTo>
                      <a:pt x="2" y="24"/>
                      <a:pt x="0" y="24"/>
                      <a:pt x="0" y="23"/>
                    </a:cubicBezTo>
                    <a:cubicBezTo>
                      <a:pt x="0" y="1"/>
                      <a:pt x="0" y="1"/>
                      <a:pt x="0" y="1"/>
                    </a:cubicBezTo>
                    <a:cubicBezTo>
                      <a:pt x="0" y="0"/>
                      <a:pt x="1" y="0"/>
                      <a:pt x="3" y="0"/>
                    </a:cubicBezTo>
                    <a:cubicBezTo>
                      <a:pt x="59" y="0"/>
                      <a:pt x="59" y="0"/>
                      <a:pt x="59" y="0"/>
                    </a:cubicBezTo>
                    <a:cubicBezTo>
                      <a:pt x="60" y="0"/>
                      <a:pt x="62" y="0"/>
                      <a:pt x="62" y="1"/>
                    </a:cubicBezTo>
                    <a:cubicBezTo>
                      <a:pt x="63" y="23"/>
                      <a:pt x="63" y="23"/>
                      <a:pt x="63" y="23"/>
                    </a:cubicBezTo>
                    <a:cubicBezTo>
                      <a:pt x="63" y="24"/>
                      <a:pt x="62"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şľïďè"/>
              <p:cNvSpPr/>
              <p:nvPr/>
            </p:nvSpPr>
            <p:spPr bwMode="auto">
              <a:xfrm>
                <a:off x="6127580" y="3369741"/>
                <a:ext cx="170926" cy="63952"/>
              </a:xfrm>
              <a:custGeom>
                <a:avLst/>
                <a:gdLst>
                  <a:gd name="T0" fmla="*/ 62 w 64"/>
                  <a:gd name="T1" fmla="*/ 24 h 24"/>
                  <a:gd name="T2" fmla="*/ 4 w 64"/>
                  <a:gd name="T3" fmla="*/ 24 h 24"/>
                  <a:gd name="T4" fmla="*/ 2 w 64"/>
                  <a:gd name="T5" fmla="*/ 23 h 24"/>
                  <a:gd name="T6" fmla="*/ 0 w 64"/>
                  <a:gd name="T7" fmla="*/ 1 h 24"/>
                  <a:gd name="T8" fmla="*/ 3 w 64"/>
                  <a:gd name="T9" fmla="*/ 0 h 24"/>
                  <a:gd name="T10" fmla="*/ 59 w 64"/>
                  <a:gd name="T11" fmla="*/ 0 h 24"/>
                  <a:gd name="T12" fmla="*/ 62 w 64"/>
                  <a:gd name="T13" fmla="*/ 1 h 24"/>
                  <a:gd name="T14" fmla="*/ 64 w 64"/>
                  <a:gd name="T15" fmla="*/ 23 h 24"/>
                  <a:gd name="T16" fmla="*/ 62 w 6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
                    <a:moveTo>
                      <a:pt x="62" y="24"/>
                    </a:moveTo>
                    <a:cubicBezTo>
                      <a:pt x="4" y="24"/>
                      <a:pt x="4" y="24"/>
                      <a:pt x="4" y="24"/>
                    </a:cubicBezTo>
                    <a:cubicBezTo>
                      <a:pt x="3" y="24"/>
                      <a:pt x="2" y="24"/>
                      <a:pt x="2" y="23"/>
                    </a:cubicBezTo>
                    <a:cubicBezTo>
                      <a:pt x="0" y="1"/>
                      <a:pt x="0" y="1"/>
                      <a:pt x="0" y="1"/>
                    </a:cubicBezTo>
                    <a:cubicBezTo>
                      <a:pt x="0" y="0"/>
                      <a:pt x="1" y="0"/>
                      <a:pt x="3" y="0"/>
                    </a:cubicBezTo>
                    <a:cubicBezTo>
                      <a:pt x="59" y="0"/>
                      <a:pt x="59" y="0"/>
                      <a:pt x="59" y="0"/>
                    </a:cubicBezTo>
                    <a:cubicBezTo>
                      <a:pt x="60" y="0"/>
                      <a:pt x="62" y="0"/>
                      <a:pt x="62" y="1"/>
                    </a:cubicBezTo>
                    <a:cubicBezTo>
                      <a:pt x="64" y="23"/>
                      <a:pt x="64" y="23"/>
                      <a:pt x="64" y="23"/>
                    </a:cubicBezTo>
                    <a:cubicBezTo>
                      <a:pt x="64" y="24"/>
                      <a:pt x="63" y="24"/>
                      <a:pt x="62"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îṧḷîdè"/>
              <p:cNvSpPr/>
              <p:nvPr/>
            </p:nvSpPr>
            <p:spPr bwMode="auto">
              <a:xfrm>
                <a:off x="6322924" y="3369741"/>
                <a:ext cx="175577" cy="63952"/>
              </a:xfrm>
              <a:custGeom>
                <a:avLst/>
                <a:gdLst>
                  <a:gd name="T0" fmla="*/ 63 w 66"/>
                  <a:gd name="T1" fmla="*/ 24 h 24"/>
                  <a:gd name="T2" fmla="*/ 6 w 66"/>
                  <a:gd name="T3" fmla="*/ 24 h 24"/>
                  <a:gd name="T4" fmla="*/ 3 w 66"/>
                  <a:gd name="T5" fmla="*/ 23 h 24"/>
                  <a:gd name="T6" fmla="*/ 0 w 66"/>
                  <a:gd name="T7" fmla="*/ 1 h 24"/>
                  <a:gd name="T8" fmla="*/ 3 w 66"/>
                  <a:gd name="T9" fmla="*/ 0 h 24"/>
                  <a:gd name="T10" fmla="*/ 59 w 66"/>
                  <a:gd name="T11" fmla="*/ 0 h 24"/>
                  <a:gd name="T12" fmla="*/ 62 w 66"/>
                  <a:gd name="T13" fmla="*/ 1 h 24"/>
                  <a:gd name="T14" fmla="*/ 66 w 66"/>
                  <a:gd name="T15" fmla="*/ 23 h 24"/>
                  <a:gd name="T16" fmla="*/ 63 w 6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4">
                    <a:moveTo>
                      <a:pt x="63" y="24"/>
                    </a:moveTo>
                    <a:cubicBezTo>
                      <a:pt x="6" y="24"/>
                      <a:pt x="6" y="24"/>
                      <a:pt x="6" y="24"/>
                    </a:cubicBezTo>
                    <a:cubicBezTo>
                      <a:pt x="4" y="24"/>
                      <a:pt x="3" y="24"/>
                      <a:pt x="3" y="23"/>
                    </a:cubicBezTo>
                    <a:cubicBezTo>
                      <a:pt x="0" y="1"/>
                      <a:pt x="0" y="1"/>
                      <a:pt x="0" y="1"/>
                    </a:cubicBezTo>
                    <a:cubicBezTo>
                      <a:pt x="0" y="0"/>
                      <a:pt x="1" y="0"/>
                      <a:pt x="3" y="0"/>
                    </a:cubicBezTo>
                    <a:cubicBezTo>
                      <a:pt x="59" y="0"/>
                      <a:pt x="59" y="0"/>
                      <a:pt x="59" y="0"/>
                    </a:cubicBezTo>
                    <a:cubicBezTo>
                      <a:pt x="61" y="0"/>
                      <a:pt x="62" y="0"/>
                      <a:pt x="62" y="1"/>
                    </a:cubicBezTo>
                    <a:cubicBezTo>
                      <a:pt x="66" y="23"/>
                      <a:pt x="66" y="23"/>
                      <a:pt x="66" y="23"/>
                    </a:cubicBezTo>
                    <a:cubicBezTo>
                      <a:pt x="66" y="24"/>
                      <a:pt x="65" y="24"/>
                      <a:pt x="63"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šḻïḓê"/>
              <p:cNvSpPr/>
              <p:nvPr/>
            </p:nvSpPr>
            <p:spPr bwMode="auto">
              <a:xfrm>
                <a:off x="6517104" y="3369741"/>
                <a:ext cx="179065" cy="63952"/>
              </a:xfrm>
              <a:custGeom>
                <a:avLst/>
                <a:gdLst>
                  <a:gd name="T0" fmla="*/ 65 w 67"/>
                  <a:gd name="T1" fmla="*/ 24 h 24"/>
                  <a:gd name="T2" fmla="*/ 7 w 67"/>
                  <a:gd name="T3" fmla="*/ 24 h 24"/>
                  <a:gd name="T4" fmla="*/ 5 w 67"/>
                  <a:gd name="T5" fmla="*/ 23 h 24"/>
                  <a:gd name="T6" fmla="*/ 1 w 67"/>
                  <a:gd name="T7" fmla="*/ 1 h 24"/>
                  <a:gd name="T8" fmla="*/ 3 w 67"/>
                  <a:gd name="T9" fmla="*/ 0 h 24"/>
                  <a:gd name="T10" fmla="*/ 59 w 67"/>
                  <a:gd name="T11" fmla="*/ 0 h 24"/>
                  <a:gd name="T12" fmla="*/ 62 w 67"/>
                  <a:gd name="T13" fmla="*/ 1 h 24"/>
                  <a:gd name="T14" fmla="*/ 67 w 67"/>
                  <a:gd name="T15" fmla="*/ 23 h 24"/>
                  <a:gd name="T16" fmla="*/ 65 w 6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4">
                    <a:moveTo>
                      <a:pt x="65" y="24"/>
                    </a:moveTo>
                    <a:cubicBezTo>
                      <a:pt x="7" y="24"/>
                      <a:pt x="7" y="24"/>
                      <a:pt x="7" y="24"/>
                    </a:cubicBezTo>
                    <a:cubicBezTo>
                      <a:pt x="6" y="24"/>
                      <a:pt x="5" y="24"/>
                      <a:pt x="5" y="23"/>
                    </a:cubicBezTo>
                    <a:cubicBezTo>
                      <a:pt x="1" y="1"/>
                      <a:pt x="1" y="1"/>
                      <a:pt x="1" y="1"/>
                    </a:cubicBezTo>
                    <a:cubicBezTo>
                      <a:pt x="0" y="0"/>
                      <a:pt x="2" y="0"/>
                      <a:pt x="3" y="0"/>
                    </a:cubicBezTo>
                    <a:cubicBezTo>
                      <a:pt x="59" y="0"/>
                      <a:pt x="59" y="0"/>
                      <a:pt x="59" y="0"/>
                    </a:cubicBezTo>
                    <a:cubicBezTo>
                      <a:pt x="61" y="0"/>
                      <a:pt x="62" y="0"/>
                      <a:pt x="62" y="1"/>
                    </a:cubicBezTo>
                    <a:cubicBezTo>
                      <a:pt x="67" y="23"/>
                      <a:pt x="67" y="23"/>
                      <a:pt x="67" y="23"/>
                    </a:cubicBezTo>
                    <a:cubicBezTo>
                      <a:pt x="67" y="24"/>
                      <a:pt x="66" y="24"/>
                      <a:pt x="65"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ṩḻíḍè"/>
              <p:cNvSpPr/>
              <p:nvPr/>
            </p:nvSpPr>
            <p:spPr bwMode="auto">
              <a:xfrm>
                <a:off x="6784539" y="3495319"/>
                <a:ext cx="181390" cy="39534"/>
              </a:xfrm>
              <a:custGeom>
                <a:avLst/>
                <a:gdLst>
                  <a:gd name="T0" fmla="*/ 59 w 68"/>
                  <a:gd name="T1" fmla="*/ 15 h 15"/>
                  <a:gd name="T2" fmla="*/ 14 w 68"/>
                  <a:gd name="T3" fmla="*/ 15 h 15"/>
                  <a:gd name="T4" fmla="*/ 3 w 68"/>
                  <a:gd name="T5" fmla="*/ 11 h 15"/>
                  <a:gd name="T6" fmla="*/ 1 w 68"/>
                  <a:gd name="T7" fmla="*/ 4 h 15"/>
                  <a:gd name="T8" fmla="*/ 10 w 68"/>
                  <a:gd name="T9" fmla="*/ 0 h 15"/>
                  <a:gd name="T10" fmla="*/ 54 w 68"/>
                  <a:gd name="T11" fmla="*/ 0 h 15"/>
                  <a:gd name="T12" fmla="*/ 66 w 68"/>
                  <a:gd name="T13" fmla="*/ 4 h 15"/>
                  <a:gd name="T14" fmla="*/ 68 w 68"/>
                  <a:gd name="T15" fmla="*/ 11 h 15"/>
                  <a:gd name="T16" fmla="*/ 59 w 68"/>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
                    <a:moveTo>
                      <a:pt x="59" y="15"/>
                    </a:moveTo>
                    <a:cubicBezTo>
                      <a:pt x="14" y="15"/>
                      <a:pt x="14" y="15"/>
                      <a:pt x="14" y="15"/>
                    </a:cubicBezTo>
                    <a:cubicBezTo>
                      <a:pt x="8" y="15"/>
                      <a:pt x="3" y="13"/>
                      <a:pt x="3" y="11"/>
                    </a:cubicBezTo>
                    <a:cubicBezTo>
                      <a:pt x="1" y="4"/>
                      <a:pt x="1" y="4"/>
                      <a:pt x="1" y="4"/>
                    </a:cubicBezTo>
                    <a:cubicBezTo>
                      <a:pt x="0" y="2"/>
                      <a:pt x="4" y="0"/>
                      <a:pt x="10" y="0"/>
                    </a:cubicBezTo>
                    <a:cubicBezTo>
                      <a:pt x="54" y="0"/>
                      <a:pt x="54" y="0"/>
                      <a:pt x="54" y="0"/>
                    </a:cubicBezTo>
                    <a:cubicBezTo>
                      <a:pt x="60" y="0"/>
                      <a:pt x="65" y="2"/>
                      <a:pt x="66" y="4"/>
                    </a:cubicBezTo>
                    <a:cubicBezTo>
                      <a:pt x="68" y="11"/>
                      <a:pt x="68" y="11"/>
                      <a:pt x="68" y="11"/>
                    </a:cubicBezTo>
                    <a:cubicBezTo>
                      <a:pt x="68" y="13"/>
                      <a:pt x="64" y="15"/>
                      <a:pt x="59" y="15"/>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ṣḷïḓe"/>
              <p:cNvSpPr/>
              <p:nvPr/>
            </p:nvSpPr>
            <p:spPr bwMode="auto">
              <a:xfrm>
                <a:off x="6986858" y="3495319"/>
                <a:ext cx="183716" cy="39534"/>
              </a:xfrm>
              <a:custGeom>
                <a:avLst/>
                <a:gdLst>
                  <a:gd name="T0" fmla="*/ 59 w 69"/>
                  <a:gd name="T1" fmla="*/ 15 h 15"/>
                  <a:gd name="T2" fmla="*/ 14 w 69"/>
                  <a:gd name="T3" fmla="*/ 15 h 15"/>
                  <a:gd name="T4" fmla="*/ 3 w 69"/>
                  <a:gd name="T5" fmla="*/ 11 h 15"/>
                  <a:gd name="T6" fmla="*/ 1 w 69"/>
                  <a:gd name="T7" fmla="*/ 4 h 15"/>
                  <a:gd name="T8" fmla="*/ 10 w 69"/>
                  <a:gd name="T9" fmla="*/ 0 h 15"/>
                  <a:gd name="T10" fmla="*/ 54 w 69"/>
                  <a:gd name="T11" fmla="*/ 0 h 15"/>
                  <a:gd name="T12" fmla="*/ 66 w 69"/>
                  <a:gd name="T13" fmla="*/ 4 h 15"/>
                  <a:gd name="T14" fmla="*/ 68 w 69"/>
                  <a:gd name="T15" fmla="*/ 11 h 15"/>
                  <a:gd name="T16" fmla="*/ 59 w 6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5">
                    <a:moveTo>
                      <a:pt x="59" y="15"/>
                    </a:moveTo>
                    <a:cubicBezTo>
                      <a:pt x="14" y="15"/>
                      <a:pt x="14" y="15"/>
                      <a:pt x="14" y="15"/>
                    </a:cubicBezTo>
                    <a:cubicBezTo>
                      <a:pt x="9" y="15"/>
                      <a:pt x="4" y="13"/>
                      <a:pt x="3" y="11"/>
                    </a:cubicBezTo>
                    <a:cubicBezTo>
                      <a:pt x="1" y="4"/>
                      <a:pt x="1" y="4"/>
                      <a:pt x="1" y="4"/>
                    </a:cubicBezTo>
                    <a:cubicBezTo>
                      <a:pt x="0" y="2"/>
                      <a:pt x="4" y="0"/>
                      <a:pt x="10" y="0"/>
                    </a:cubicBezTo>
                    <a:cubicBezTo>
                      <a:pt x="54" y="0"/>
                      <a:pt x="54" y="0"/>
                      <a:pt x="54" y="0"/>
                    </a:cubicBezTo>
                    <a:cubicBezTo>
                      <a:pt x="60" y="0"/>
                      <a:pt x="65" y="2"/>
                      <a:pt x="66" y="4"/>
                    </a:cubicBezTo>
                    <a:cubicBezTo>
                      <a:pt x="68" y="11"/>
                      <a:pt x="68" y="11"/>
                      <a:pt x="68" y="11"/>
                    </a:cubicBezTo>
                    <a:cubicBezTo>
                      <a:pt x="69" y="13"/>
                      <a:pt x="65" y="15"/>
                      <a:pt x="59" y="15"/>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śļíde"/>
              <p:cNvSpPr/>
              <p:nvPr/>
            </p:nvSpPr>
            <p:spPr bwMode="auto">
              <a:xfrm>
                <a:off x="6974068" y="3449971"/>
                <a:ext cx="181390" cy="39534"/>
              </a:xfrm>
              <a:custGeom>
                <a:avLst/>
                <a:gdLst>
                  <a:gd name="T0" fmla="*/ 58 w 68"/>
                  <a:gd name="T1" fmla="*/ 15 h 15"/>
                  <a:gd name="T2" fmla="*/ 14 w 68"/>
                  <a:gd name="T3" fmla="*/ 15 h 15"/>
                  <a:gd name="T4" fmla="*/ 3 w 68"/>
                  <a:gd name="T5" fmla="*/ 11 h 15"/>
                  <a:gd name="T6" fmla="*/ 1 w 68"/>
                  <a:gd name="T7" fmla="*/ 4 h 15"/>
                  <a:gd name="T8" fmla="*/ 10 w 68"/>
                  <a:gd name="T9" fmla="*/ 0 h 15"/>
                  <a:gd name="T10" fmla="*/ 53 w 68"/>
                  <a:gd name="T11" fmla="*/ 0 h 15"/>
                  <a:gd name="T12" fmla="*/ 65 w 68"/>
                  <a:gd name="T13" fmla="*/ 4 h 15"/>
                  <a:gd name="T14" fmla="*/ 67 w 68"/>
                  <a:gd name="T15" fmla="*/ 11 h 15"/>
                  <a:gd name="T16" fmla="*/ 58 w 68"/>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
                    <a:moveTo>
                      <a:pt x="58" y="15"/>
                    </a:moveTo>
                    <a:cubicBezTo>
                      <a:pt x="14" y="15"/>
                      <a:pt x="14" y="15"/>
                      <a:pt x="14" y="15"/>
                    </a:cubicBezTo>
                    <a:cubicBezTo>
                      <a:pt x="9" y="15"/>
                      <a:pt x="4" y="13"/>
                      <a:pt x="3" y="11"/>
                    </a:cubicBezTo>
                    <a:cubicBezTo>
                      <a:pt x="1" y="4"/>
                      <a:pt x="1" y="4"/>
                      <a:pt x="1" y="4"/>
                    </a:cubicBezTo>
                    <a:cubicBezTo>
                      <a:pt x="0" y="2"/>
                      <a:pt x="4" y="0"/>
                      <a:pt x="10" y="0"/>
                    </a:cubicBezTo>
                    <a:cubicBezTo>
                      <a:pt x="53" y="0"/>
                      <a:pt x="53" y="0"/>
                      <a:pt x="53" y="0"/>
                    </a:cubicBezTo>
                    <a:cubicBezTo>
                      <a:pt x="59" y="0"/>
                      <a:pt x="64" y="2"/>
                      <a:pt x="65" y="4"/>
                    </a:cubicBezTo>
                    <a:cubicBezTo>
                      <a:pt x="67" y="11"/>
                      <a:pt x="67" y="11"/>
                      <a:pt x="67" y="11"/>
                    </a:cubicBezTo>
                    <a:cubicBezTo>
                      <a:pt x="68" y="13"/>
                      <a:pt x="64" y="15"/>
                      <a:pt x="58" y="15"/>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ï$ľîḑè"/>
              <p:cNvSpPr/>
              <p:nvPr/>
            </p:nvSpPr>
            <p:spPr bwMode="auto">
              <a:xfrm>
                <a:off x="7189178" y="3495319"/>
                <a:ext cx="184879" cy="39534"/>
              </a:xfrm>
              <a:custGeom>
                <a:avLst/>
                <a:gdLst>
                  <a:gd name="T0" fmla="*/ 60 w 69"/>
                  <a:gd name="T1" fmla="*/ 15 h 15"/>
                  <a:gd name="T2" fmla="*/ 15 w 69"/>
                  <a:gd name="T3" fmla="*/ 15 h 15"/>
                  <a:gd name="T4" fmla="*/ 3 w 69"/>
                  <a:gd name="T5" fmla="*/ 11 h 15"/>
                  <a:gd name="T6" fmla="*/ 1 w 69"/>
                  <a:gd name="T7" fmla="*/ 4 h 15"/>
                  <a:gd name="T8" fmla="*/ 9 w 69"/>
                  <a:gd name="T9" fmla="*/ 0 h 15"/>
                  <a:gd name="T10" fmla="*/ 54 w 69"/>
                  <a:gd name="T11" fmla="*/ 0 h 15"/>
                  <a:gd name="T12" fmla="*/ 65 w 69"/>
                  <a:gd name="T13" fmla="*/ 4 h 15"/>
                  <a:gd name="T14" fmla="*/ 68 w 69"/>
                  <a:gd name="T15" fmla="*/ 11 h 15"/>
                  <a:gd name="T16" fmla="*/ 60 w 6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5">
                    <a:moveTo>
                      <a:pt x="60" y="15"/>
                    </a:moveTo>
                    <a:cubicBezTo>
                      <a:pt x="15" y="15"/>
                      <a:pt x="15" y="15"/>
                      <a:pt x="15" y="15"/>
                    </a:cubicBezTo>
                    <a:cubicBezTo>
                      <a:pt x="9" y="15"/>
                      <a:pt x="4" y="13"/>
                      <a:pt x="3" y="11"/>
                    </a:cubicBezTo>
                    <a:cubicBezTo>
                      <a:pt x="1" y="4"/>
                      <a:pt x="1" y="4"/>
                      <a:pt x="1" y="4"/>
                    </a:cubicBezTo>
                    <a:cubicBezTo>
                      <a:pt x="0" y="2"/>
                      <a:pt x="4" y="0"/>
                      <a:pt x="9" y="0"/>
                    </a:cubicBezTo>
                    <a:cubicBezTo>
                      <a:pt x="54" y="0"/>
                      <a:pt x="54" y="0"/>
                      <a:pt x="54" y="0"/>
                    </a:cubicBezTo>
                    <a:cubicBezTo>
                      <a:pt x="59" y="0"/>
                      <a:pt x="65" y="2"/>
                      <a:pt x="65" y="4"/>
                    </a:cubicBezTo>
                    <a:cubicBezTo>
                      <a:pt x="68" y="11"/>
                      <a:pt x="68" y="11"/>
                      <a:pt x="68" y="11"/>
                    </a:cubicBezTo>
                    <a:cubicBezTo>
                      <a:pt x="69" y="13"/>
                      <a:pt x="65" y="15"/>
                      <a:pt x="60" y="15"/>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ṥ1îdê"/>
              <p:cNvSpPr/>
              <p:nvPr/>
            </p:nvSpPr>
            <p:spPr bwMode="auto">
              <a:xfrm>
                <a:off x="5057844" y="3297650"/>
                <a:ext cx="173251" cy="61626"/>
              </a:xfrm>
              <a:custGeom>
                <a:avLst/>
                <a:gdLst>
                  <a:gd name="T0" fmla="*/ 58 w 65"/>
                  <a:gd name="T1" fmla="*/ 23 h 23"/>
                  <a:gd name="T2" fmla="*/ 2 w 65"/>
                  <a:gd name="T3" fmla="*/ 23 h 23"/>
                  <a:gd name="T4" fmla="*/ 0 w 65"/>
                  <a:gd name="T5" fmla="*/ 22 h 23"/>
                  <a:gd name="T6" fmla="*/ 5 w 65"/>
                  <a:gd name="T7" fmla="*/ 1 h 23"/>
                  <a:gd name="T8" fmla="*/ 8 w 65"/>
                  <a:gd name="T9" fmla="*/ 0 h 23"/>
                  <a:gd name="T10" fmla="*/ 63 w 65"/>
                  <a:gd name="T11" fmla="*/ 0 h 23"/>
                  <a:gd name="T12" fmla="*/ 65 w 65"/>
                  <a:gd name="T13" fmla="*/ 1 h 23"/>
                  <a:gd name="T14" fmla="*/ 61 w 65"/>
                  <a:gd name="T15" fmla="*/ 22 h 23"/>
                  <a:gd name="T16" fmla="*/ 58 w 65"/>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3">
                    <a:moveTo>
                      <a:pt x="58" y="23"/>
                    </a:moveTo>
                    <a:cubicBezTo>
                      <a:pt x="2" y="23"/>
                      <a:pt x="2" y="23"/>
                      <a:pt x="2" y="23"/>
                    </a:cubicBezTo>
                    <a:cubicBezTo>
                      <a:pt x="1" y="23"/>
                      <a:pt x="0" y="23"/>
                      <a:pt x="0" y="22"/>
                    </a:cubicBezTo>
                    <a:cubicBezTo>
                      <a:pt x="5" y="1"/>
                      <a:pt x="5" y="1"/>
                      <a:pt x="5" y="1"/>
                    </a:cubicBezTo>
                    <a:cubicBezTo>
                      <a:pt x="5" y="0"/>
                      <a:pt x="6" y="0"/>
                      <a:pt x="8" y="0"/>
                    </a:cubicBezTo>
                    <a:cubicBezTo>
                      <a:pt x="63" y="0"/>
                      <a:pt x="63" y="0"/>
                      <a:pt x="63" y="0"/>
                    </a:cubicBezTo>
                    <a:cubicBezTo>
                      <a:pt x="64" y="0"/>
                      <a:pt x="65" y="0"/>
                      <a:pt x="65" y="1"/>
                    </a:cubicBezTo>
                    <a:cubicBezTo>
                      <a:pt x="61" y="22"/>
                      <a:pt x="61" y="22"/>
                      <a:pt x="61" y="22"/>
                    </a:cubicBezTo>
                    <a:cubicBezTo>
                      <a:pt x="61" y="23"/>
                      <a:pt x="59" y="23"/>
                      <a:pt x="58"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ṧḻíḍe"/>
              <p:cNvSpPr/>
              <p:nvPr/>
            </p:nvSpPr>
            <p:spPr bwMode="auto">
              <a:xfrm>
                <a:off x="5252025" y="3297650"/>
                <a:ext cx="170926" cy="61626"/>
              </a:xfrm>
              <a:custGeom>
                <a:avLst/>
                <a:gdLst>
                  <a:gd name="T0" fmla="*/ 59 w 64"/>
                  <a:gd name="T1" fmla="*/ 23 h 23"/>
                  <a:gd name="T2" fmla="*/ 3 w 64"/>
                  <a:gd name="T3" fmla="*/ 23 h 23"/>
                  <a:gd name="T4" fmla="*/ 0 w 64"/>
                  <a:gd name="T5" fmla="*/ 22 h 23"/>
                  <a:gd name="T6" fmla="*/ 4 w 64"/>
                  <a:gd name="T7" fmla="*/ 1 h 23"/>
                  <a:gd name="T8" fmla="*/ 7 w 64"/>
                  <a:gd name="T9" fmla="*/ 0 h 23"/>
                  <a:gd name="T10" fmla="*/ 62 w 64"/>
                  <a:gd name="T11" fmla="*/ 0 h 23"/>
                  <a:gd name="T12" fmla="*/ 64 w 64"/>
                  <a:gd name="T13" fmla="*/ 1 h 23"/>
                  <a:gd name="T14" fmla="*/ 61 w 64"/>
                  <a:gd name="T15" fmla="*/ 22 h 23"/>
                  <a:gd name="T16" fmla="*/ 59 w 64"/>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
                    <a:moveTo>
                      <a:pt x="59" y="23"/>
                    </a:moveTo>
                    <a:cubicBezTo>
                      <a:pt x="3" y="23"/>
                      <a:pt x="3" y="23"/>
                      <a:pt x="3" y="23"/>
                    </a:cubicBezTo>
                    <a:cubicBezTo>
                      <a:pt x="1" y="23"/>
                      <a:pt x="0" y="23"/>
                      <a:pt x="0" y="22"/>
                    </a:cubicBezTo>
                    <a:cubicBezTo>
                      <a:pt x="4" y="1"/>
                      <a:pt x="4" y="1"/>
                      <a:pt x="4" y="1"/>
                    </a:cubicBezTo>
                    <a:cubicBezTo>
                      <a:pt x="4" y="0"/>
                      <a:pt x="6" y="0"/>
                      <a:pt x="7" y="0"/>
                    </a:cubicBezTo>
                    <a:cubicBezTo>
                      <a:pt x="62" y="0"/>
                      <a:pt x="62" y="0"/>
                      <a:pt x="62" y="0"/>
                    </a:cubicBezTo>
                    <a:cubicBezTo>
                      <a:pt x="63" y="0"/>
                      <a:pt x="64" y="0"/>
                      <a:pt x="64" y="1"/>
                    </a:cubicBezTo>
                    <a:cubicBezTo>
                      <a:pt x="61" y="22"/>
                      <a:pt x="61" y="22"/>
                      <a:pt x="61" y="22"/>
                    </a:cubicBezTo>
                    <a:cubicBezTo>
                      <a:pt x="61" y="23"/>
                      <a:pt x="60" y="23"/>
                      <a:pt x="5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ļiḍè"/>
              <p:cNvSpPr/>
              <p:nvPr/>
            </p:nvSpPr>
            <p:spPr bwMode="auto">
              <a:xfrm>
                <a:off x="5449693" y="3297650"/>
                <a:ext cx="168600" cy="61626"/>
              </a:xfrm>
              <a:custGeom>
                <a:avLst/>
                <a:gdLst>
                  <a:gd name="T0" fmla="*/ 58 w 63"/>
                  <a:gd name="T1" fmla="*/ 23 h 23"/>
                  <a:gd name="T2" fmla="*/ 2 w 63"/>
                  <a:gd name="T3" fmla="*/ 23 h 23"/>
                  <a:gd name="T4" fmla="*/ 0 w 63"/>
                  <a:gd name="T5" fmla="*/ 22 h 23"/>
                  <a:gd name="T6" fmla="*/ 3 w 63"/>
                  <a:gd name="T7" fmla="*/ 1 h 23"/>
                  <a:gd name="T8" fmla="*/ 5 w 63"/>
                  <a:gd name="T9" fmla="*/ 0 h 23"/>
                  <a:gd name="T10" fmla="*/ 60 w 63"/>
                  <a:gd name="T11" fmla="*/ 0 h 23"/>
                  <a:gd name="T12" fmla="*/ 63 w 63"/>
                  <a:gd name="T13" fmla="*/ 1 h 23"/>
                  <a:gd name="T14" fmla="*/ 61 w 63"/>
                  <a:gd name="T15" fmla="*/ 22 h 23"/>
                  <a:gd name="T16" fmla="*/ 58 w 6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3">
                    <a:moveTo>
                      <a:pt x="58" y="23"/>
                    </a:moveTo>
                    <a:cubicBezTo>
                      <a:pt x="2" y="23"/>
                      <a:pt x="2" y="23"/>
                      <a:pt x="2" y="23"/>
                    </a:cubicBezTo>
                    <a:cubicBezTo>
                      <a:pt x="1" y="23"/>
                      <a:pt x="0" y="23"/>
                      <a:pt x="0" y="22"/>
                    </a:cubicBezTo>
                    <a:cubicBezTo>
                      <a:pt x="3" y="1"/>
                      <a:pt x="3" y="1"/>
                      <a:pt x="3" y="1"/>
                    </a:cubicBezTo>
                    <a:cubicBezTo>
                      <a:pt x="3" y="0"/>
                      <a:pt x="4" y="0"/>
                      <a:pt x="5" y="0"/>
                    </a:cubicBezTo>
                    <a:cubicBezTo>
                      <a:pt x="60" y="0"/>
                      <a:pt x="60" y="0"/>
                      <a:pt x="60" y="0"/>
                    </a:cubicBezTo>
                    <a:cubicBezTo>
                      <a:pt x="62" y="0"/>
                      <a:pt x="63" y="0"/>
                      <a:pt x="63" y="1"/>
                    </a:cubicBezTo>
                    <a:cubicBezTo>
                      <a:pt x="61" y="22"/>
                      <a:pt x="61" y="22"/>
                      <a:pt x="61" y="22"/>
                    </a:cubicBezTo>
                    <a:cubicBezTo>
                      <a:pt x="61" y="23"/>
                      <a:pt x="60" y="23"/>
                      <a:pt x="58"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îṧ1îḓê"/>
              <p:cNvSpPr/>
              <p:nvPr/>
            </p:nvSpPr>
            <p:spPr bwMode="auto">
              <a:xfrm>
                <a:off x="5645037" y="3297650"/>
                <a:ext cx="162786" cy="61626"/>
              </a:xfrm>
              <a:custGeom>
                <a:avLst/>
                <a:gdLst>
                  <a:gd name="T0" fmla="*/ 58 w 61"/>
                  <a:gd name="T1" fmla="*/ 23 h 23"/>
                  <a:gd name="T2" fmla="*/ 2 w 61"/>
                  <a:gd name="T3" fmla="*/ 23 h 23"/>
                  <a:gd name="T4" fmla="*/ 0 w 61"/>
                  <a:gd name="T5" fmla="*/ 22 h 23"/>
                  <a:gd name="T6" fmla="*/ 1 w 61"/>
                  <a:gd name="T7" fmla="*/ 1 h 23"/>
                  <a:gd name="T8" fmla="*/ 4 w 61"/>
                  <a:gd name="T9" fmla="*/ 0 h 23"/>
                  <a:gd name="T10" fmla="*/ 59 w 61"/>
                  <a:gd name="T11" fmla="*/ 0 h 23"/>
                  <a:gd name="T12" fmla="*/ 61 w 61"/>
                  <a:gd name="T13" fmla="*/ 1 h 23"/>
                  <a:gd name="T14" fmla="*/ 61 w 61"/>
                  <a:gd name="T15" fmla="*/ 22 h 23"/>
                  <a:gd name="T16" fmla="*/ 58 w 61"/>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3">
                    <a:moveTo>
                      <a:pt x="58" y="23"/>
                    </a:moveTo>
                    <a:cubicBezTo>
                      <a:pt x="2" y="23"/>
                      <a:pt x="2" y="23"/>
                      <a:pt x="2" y="23"/>
                    </a:cubicBezTo>
                    <a:cubicBezTo>
                      <a:pt x="1" y="23"/>
                      <a:pt x="0" y="23"/>
                      <a:pt x="0" y="22"/>
                    </a:cubicBezTo>
                    <a:cubicBezTo>
                      <a:pt x="1" y="1"/>
                      <a:pt x="1" y="1"/>
                      <a:pt x="1" y="1"/>
                    </a:cubicBezTo>
                    <a:cubicBezTo>
                      <a:pt x="1" y="0"/>
                      <a:pt x="2" y="0"/>
                      <a:pt x="4" y="0"/>
                    </a:cubicBezTo>
                    <a:cubicBezTo>
                      <a:pt x="59" y="0"/>
                      <a:pt x="59" y="0"/>
                      <a:pt x="59" y="0"/>
                    </a:cubicBezTo>
                    <a:cubicBezTo>
                      <a:pt x="60" y="0"/>
                      <a:pt x="61" y="0"/>
                      <a:pt x="61" y="1"/>
                    </a:cubicBezTo>
                    <a:cubicBezTo>
                      <a:pt x="61" y="22"/>
                      <a:pt x="61" y="22"/>
                      <a:pt x="61" y="22"/>
                    </a:cubicBezTo>
                    <a:cubicBezTo>
                      <a:pt x="61" y="23"/>
                      <a:pt x="60" y="23"/>
                      <a:pt x="58"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ṡḷîḓé"/>
              <p:cNvSpPr/>
              <p:nvPr/>
            </p:nvSpPr>
            <p:spPr bwMode="auto">
              <a:xfrm>
                <a:off x="5839217" y="3297650"/>
                <a:ext cx="162786" cy="61626"/>
              </a:xfrm>
              <a:custGeom>
                <a:avLst/>
                <a:gdLst>
                  <a:gd name="T0" fmla="*/ 59 w 61"/>
                  <a:gd name="T1" fmla="*/ 23 h 23"/>
                  <a:gd name="T2" fmla="*/ 3 w 61"/>
                  <a:gd name="T3" fmla="*/ 23 h 23"/>
                  <a:gd name="T4" fmla="*/ 0 w 61"/>
                  <a:gd name="T5" fmla="*/ 22 h 23"/>
                  <a:gd name="T6" fmla="*/ 1 w 61"/>
                  <a:gd name="T7" fmla="*/ 1 h 23"/>
                  <a:gd name="T8" fmla="*/ 3 w 61"/>
                  <a:gd name="T9" fmla="*/ 0 h 23"/>
                  <a:gd name="T10" fmla="*/ 58 w 61"/>
                  <a:gd name="T11" fmla="*/ 0 h 23"/>
                  <a:gd name="T12" fmla="*/ 61 w 61"/>
                  <a:gd name="T13" fmla="*/ 1 h 23"/>
                  <a:gd name="T14" fmla="*/ 61 w 61"/>
                  <a:gd name="T15" fmla="*/ 22 h 23"/>
                  <a:gd name="T16" fmla="*/ 59 w 61"/>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3">
                    <a:moveTo>
                      <a:pt x="59" y="23"/>
                    </a:moveTo>
                    <a:cubicBezTo>
                      <a:pt x="3" y="23"/>
                      <a:pt x="3" y="23"/>
                      <a:pt x="3" y="23"/>
                    </a:cubicBezTo>
                    <a:cubicBezTo>
                      <a:pt x="1" y="23"/>
                      <a:pt x="0" y="23"/>
                      <a:pt x="0" y="22"/>
                    </a:cubicBezTo>
                    <a:cubicBezTo>
                      <a:pt x="1" y="1"/>
                      <a:pt x="1" y="1"/>
                      <a:pt x="1" y="1"/>
                    </a:cubicBezTo>
                    <a:cubicBezTo>
                      <a:pt x="1" y="0"/>
                      <a:pt x="2" y="0"/>
                      <a:pt x="3" y="0"/>
                    </a:cubicBezTo>
                    <a:cubicBezTo>
                      <a:pt x="58" y="0"/>
                      <a:pt x="58" y="0"/>
                      <a:pt x="58" y="0"/>
                    </a:cubicBezTo>
                    <a:cubicBezTo>
                      <a:pt x="59" y="0"/>
                      <a:pt x="61" y="0"/>
                      <a:pt x="61" y="1"/>
                    </a:cubicBezTo>
                    <a:cubicBezTo>
                      <a:pt x="61" y="22"/>
                      <a:pt x="61" y="22"/>
                      <a:pt x="61" y="22"/>
                    </a:cubicBezTo>
                    <a:cubicBezTo>
                      <a:pt x="61" y="23"/>
                      <a:pt x="60" y="23"/>
                      <a:pt x="5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íšḻîdê"/>
              <p:cNvSpPr/>
              <p:nvPr/>
            </p:nvSpPr>
            <p:spPr bwMode="auto">
              <a:xfrm>
                <a:off x="6026421" y="3297650"/>
                <a:ext cx="165111" cy="61626"/>
              </a:xfrm>
              <a:custGeom>
                <a:avLst/>
                <a:gdLst>
                  <a:gd name="T0" fmla="*/ 59 w 62"/>
                  <a:gd name="T1" fmla="*/ 23 h 23"/>
                  <a:gd name="T2" fmla="*/ 3 w 62"/>
                  <a:gd name="T3" fmla="*/ 23 h 23"/>
                  <a:gd name="T4" fmla="*/ 0 w 62"/>
                  <a:gd name="T5" fmla="*/ 22 h 23"/>
                  <a:gd name="T6" fmla="*/ 0 w 62"/>
                  <a:gd name="T7" fmla="*/ 1 h 23"/>
                  <a:gd name="T8" fmla="*/ 2 w 62"/>
                  <a:gd name="T9" fmla="*/ 0 h 23"/>
                  <a:gd name="T10" fmla="*/ 57 w 62"/>
                  <a:gd name="T11" fmla="*/ 0 h 23"/>
                  <a:gd name="T12" fmla="*/ 60 w 62"/>
                  <a:gd name="T13" fmla="*/ 1 h 23"/>
                  <a:gd name="T14" fmla="*/ 62 w 62"/>
                  <a:gd name="T15" fmla="*/ 22 h 23"/>
                  <a:gd name="T16" fmla="*/ 59 w 62"/>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3">
                    <a:moveTo>
                      <a:pt x="59" y="23"/>
                    </a:moveTo>
                    <a:cubicBezTo>
                      <a:pt x="3" y="23"/>
                      <a:pt x="3" y="23"/>
                      <a:pt x="3" y="23"/>
                    </a:cubicBezTo>
                    <a:cubicBezTo>
                      <a:pt x="2" y="23"/>
                      <a:pt x="0" y="23"/>
                      <a:pt x="0" y="22"/>
                    </a:cubicBezTo>
                    <a:cubicBezTo>
                      <a:pt x="0" y="1"/>
                      <a:pt x="0" y="1"/>
                      <a:pt x="0" y="1"/>
                    </a:cubicBezTo>
                    <a:cubicBezTo>
                      <a:pt x="0" y="0"/>
                      <a:pt x="1" y="0"/>
                      <a:pt x="2" y="0"/>
                    </a:cubicBezTo>
                    <a:cubicBezTo>
                      <a:pt x="57" y="0"/>
                      <a:pt x="57" y="0"/>
                      <a:pt x="57" y="0"/>
                    </a:cubicBezTo>
                    <a:cubicBezTo>
                      <a:pt x="59" y="0"/>
                      <a:pt x="60" y="0"/>
                      <a:pt x="60" y="1"/>
                    </a:cubicBezTo>
                    <a:cubicBezTo>
                      <a:pt x="62" y="22"/>
                      <a:pt x="62" y="22"/>
                      <a:pt x="62" y="22"/>
                    </a:cubicBezTo>
                    <a:cubicBezTo>
                      <a:pt x="62" y="23"/>
                      <a:pt x="60" y="23"/>
                      <a:pt x="5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íšľïḋê"/>
              <p:cNvSpPr/>
              <p:nvPr/>
            </p:nvSpPr>
            <p:spPr bwMode="auto">
              <a:xfrm>
                <a:off x="6215950" y="3297650"/>
                <a:ext cx="167437" cy="61626"/>
              </a:xfrm>
              <a:custGeom>
                <a:avLst/>
                <a:gdLst>
                  <a:gd name="T0" fmla="*/ 61 w 63"/>
                  <a:gd name="T1" fmla="*/ 23 h 23"/>
                  <a:gd name="T2" fmla="*/ 5 w 63"/>
                  <a:gd name="T3" fmla="*/ 23 h 23"/>
                  <a:gd name="T4" fmla="*/ 2 w 63"/>
                  <a:gd name="T5" fmla="*/ 22 h 23"/>
                  <a:gd name="T6" fmla="*/ 0 w 63"/>
                  <a:gd name="T7" fmla="*/ 1 h 23"/>
                  <a:gd name="T8" fmla="*/ 3 w 63"/>
                  <a:gd name="T9" fmla="*/ 0 h 23"/>
                  <a:gd name="T10" fmla="*/ 58 w 63"/>
                  <a:gd name="T11" fmla="*/ 0 h 23"/>
                  <a:gd name="T12" fmla="*/ 60 w 63"/>
                  <a:gd name="T13" fmla="*/ 1 h 23"/>
                  <a:gd name="T14" fmla="*/ 63 w 63"/>
                  <a:gd name="T15" fmla="*/ 22 h 23"/>
                  <a:gd name="T16" fmla="*/ 61 w 6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3">
                    <a:moveTo>
                      <a:pt x="61" y="23"/>
                    </a:moveTo>
                    <a:cubicBezTo>
                      <a:pt x="5" y="23"/>
                      <a:pt x="5" y="23"/>
                      <a:pt x="5" y="23"/>
                    </a:cubicBezTo>
                    <a:cubicBezTo>
                      <a:pt x="3" y="23"/>
                      <a:pt x="2" y="23"/>
                      <a:pt x="2" y="22"/>
                    </a:cubicBezTo>
                    <a:cubicBezTo>
                      <a:pt x="0" y="1"/>
                      <a:pt x="0" y="1"/>
                      <a:pt x="0" y="1"/>
                    </a:cubicBezTo>
                    <a:cubicBezTo>
                      <a:pt x="0" y="0"/>
                      <a:pt x="1" y="0"/>
                      <a:pt x="3" y="0"/>
                    </a:cubicBezTo>
                    <a:cubicBezTo>
                      <a:pt x="58" y="0"/>
                      <a:pt x="58" y="0"/>
                      <a:pt x="58" y="0"/>
                    </a:cubicBezTo>
                    <a:cubicBezTo>
                      <a:pt x="59" y="0"/>
                      <a:pt x="60" y="0"/>
                      <a:pt x="60" y="1"/>
                    </a:cubicBezTo>
                    <a:cubicBezTo>
                      <a:pt x="63" y="22"/>
                      <a:pt x="63" y="22"/>
                      <a:pt x="63" y="22"/>
                    </a:cubicBezTo>
                    <a:cubicBezTo>
                      <a:pt x="63" y="23"/>
                      <a:pt x="62" y="23"/>
                      <a:pt x="61"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ṩḻîḑê"/>
              <p:cNvSpPr/>
              <p:nvPr/>
            </p:nvSpPr>
            <p:spPr bwMode="auto">
              <a:xfrm>
                <a:off x="6407805" y="3297650"/>
                <a:ext cx="170926" cy="61626"/>
              </a:xfrm>
              <a:custGeom>
                <a:avLst/>
                <a:gdLst>
                  <a:gd name="T0" fmla="*/ 62 w 64"/>
                  <a:gd name="T1" fmla="*/ 23 h 23"/>
                  <a:gd name="T2" fmla="*/ 6 w 64"/>
                  <a:gd name="T3" fmla="*/ 23 h 23"/>
                  <a:gd name="T4" fmla="*/ 3 w 64"/>
                  <a:gd name="T5" fmla="*/ 22 h 23"/>
                  <a:gd name="T6" fmla="*/ 0 w 64"/>
                  <a:gd name="T7" fmla="*/ 1 h 23"/>
                  <a:gd name="T8" fmla="*/ 2 w 64"/>
                  <a:gd name="T9" fmla="*/ 0 h 23"/>
                  <a:gd name="T10" fmla="*/ 57 w 64"/>
                  <a:gd name="T11" fmla="*/ 0 h 23"/>
                  <a:gd name="T12" fmla="*/ 60 w 64"/>
                  <a:gd name="T13" fmla="*/ 1 h 23"/>
                  <a:gd name="T14" fmla="*/ 64 w 64"/>
                  <a:gd name="T15" fmla="*/ 22 h 23"/>
                  <a:gd name="T16" fmla="*/ 62 w 64"/>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
                    <a:moveTo>
                      <a:pt x="62" y="23"/>
                    </a:moveTo>
                    <a:cubicBezTo>
                      <a:pt x="6" y="23"/>
                      <a:pt x="6" y="23"/>
                      <a:pt x="6" y="23"/>
                    </a:cubicBezTo>
                    <a:cubicBezTo>
                      <a:pt x="4" y="23"/>
                      <a:pt x="3" y="23"/>
                      <a:pt x="3" y="22"/>
                    </a:cubicBezTo>
                    <a:cubicBezTo>
                      <a:pt x="0" y="1"/>
                      <a:pt x="0" y="1"/>
                      <a:pt x="0" y="1"/>
                    </a:cubicBezTo>
                    <a:cubicBezTo>
                      <a:pt x="0" y="0"/>
                      <a:pt x="1" y="0"/>
                      <a:pt x="2" y="0"/>
                    </a:cubicBezTo>
                    <a:cubicBezTo>
                      <a:pt x="57" y="0"/>
                      <a:pt x="57" y="0"/>
                      <a:pt x="57" y="0"/>
                    </a:cubicBezTo>
                    <a:cubicBezTo>
                      <a:pt x="59" y="0"/>
                      <a:pt x="60" y="0"/>
                      <a:pt x="60" y="1"/>
                    </a:cubicBezTo>
                    <a:cubicBezTo>
                      <a:pt x="64" y="22"/>
                      <a:pt x="64" y="22"/>
                      <a:pt x="64" y="22"/>
                    </a:cubicBezTo>
                    <a:cubicBezTo>
                      <a:pt x="64" y="23"/>
                      <a:pt x="63" y="23"/>
                      <a:pt x="62"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šḻidé"/>
              <p:cNvSpPr/>
              <p:nvPr/>
            </p:nvSpPr>
            <p:spPr bwMode="auto">
              <a:xfrm>
                <a:off x="6597334" y="3297650"/>
                <a:ext cx="175577" cy="61626"/>
              </a:xfrm>
              <a:custGeom>
                <a:avLst/>
                <a:gdLst>
                  <a:gd name="T0" fmla="*/ 63 w 66"/>
                  <a:gd name="T1" fmla="*/ 23 h 23"/>
                  <a:gd name="T2" fmla="*/ 7 w 66"/>
                  <a:gd name="T3" fmla="*/ 23 h 23"/>
                  <a:gd name="T4" fmla="*/ 4 w 66"/>
                  <a:gd name="T5" fmla="*/ 22 h 23"/>
                  <a:gd name="T6" fmla="*/ 0 w 66"/>
                  <a:gd name="T7" fmla="*/ 1 h 23"/>
                  <a:gd name="T8" fmla="*/ 2 w 66"/>
                  <a:gd name="T9" fmla="*/ 0 h 23"/>
                  <a:gd name="T10" fmla="*/ 57 w 66"/>
                  <a:gd name="T11" fmla="*/ 0 h 23"/>
                  <a:gd name="T12" fmla="*/ 60 w 66"/>
                  <a:gd name="T13" fmla="*/ 1 h 23"/>
                  <a:gd name="T14" fmla="*/ 65 w 66"/>
                  <a:gd name="T15" fmla="*/ 22 h 23"/>
                  <a:gd name="T16" fmla="*/ 63 w 6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3">
                    <a:moveTo>
                      <a:pt x="63" y="23"/>
                    </a:moveTo>
                    <a:cubicBezTo>
                      <a:pt x="7" y="23"/>
                      <a:pt x="7" y="23"/>
                      <a:pt x="7" y="23"/>
                    </a:cubicBezTo>
                    <a:cubicBezTo>
                      <a:pt x="6" y="23"/>
                      <a:pt x="4" y="23"/>
                      <a:pt x="4" y="22"/>
                    </a:cubicBezTo>
                    <a:cubicBezTo>
                      <a:pt x="0" y="1"/>
                      <a:pt x="0" y="1"/>
                      <a:pt x="0" y="1"/>
                    </a:cubicBezTo>
                    <a:cubicBezTo>
                      <a:pt x="0" y="0"/>
                      <a:pt x="1" y="0"/>
                      <a:pt x="2" y="0"/>
                    </a:cubicBezTo>
                    <a:cubicBezTo>
                      <a:pt x="57" y="0"/>
                      <a:pt x="57" y="0"/>
                      <a:pt x="57" y="0"/>
                    </a:cubicBezTo>
                    <a:cubicBezTo>
                      <a:pt x="59" y="0"/>
                      <a:pt x="60" y="0"/>
                      <a:pt x="60" y="1"/>
                    </a:cubicBezTo>
                    <a:cubicBezTo>
                      <a:pt x="65" y="22"/>
                      <a:pt x="65" y="22"/>
                      <a:pt x="65" y="22"/>
                    </a:cubicBezTo>
                    <a:cubicBezTo>
                      <a:pt x="66" y="23"/>
                      <a:pt x="65" y="23"/>
                      <a:pt x="63"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ṧḻiḓê"/>
              <p:cNvSpPr/>
              <p:nvPr/>
            </p:nvSpPr>
            <p:spPr bwMode="auto">
              <a:xfrm>
                <a:off x="6786864" y="3297650"/>
                <a:ext cx="179065" cy="61626"/>
              </a:xfrm>
              <a:custGeom>
                <a:avLst/>
                <a:gdLst>
                  <a:gd name="T0" fmla="*/ 65 w 67"/>
                  <a:gd name="T1" fmla="*/ 23 h 23"/>
                  <a:gd name="T2" fmla="*/ 8 w 67"/>
                  <a:gd name="T3" fmla="*/ 23 h 23"/>
                  <a:gd name="T4" fmla="*/ 6 w 67"/>
                  <a:gd name="T5" fmla="*/ 22 h 23"/>
                  <a:gd name="T6" fmla="*/ 0 w 67"/>
                  <a:gd name="T7" fmla="*/ 1 h 23"/>
                  <a:gd name="T8" fmla="*/ 2 w 67"/>
                  <a:gd name="T9" fmla="*/ 0 h 23"/>
                  <a:gd name="T10" fmla="*/ 57 w 67"/>
                  <a:gd name="T11" fmla="*/ 0 h 23"/>
                  <a:gd name="T12" fmla="*/ 60 w 67"/>
                  <a:gd name="T13" fmla="*/ 1 h 23"/>
                  <a:gd name="T14" fmla="*/ 67 w 67"/>
                  <a:gd name="T15" fmla="*/ 22 h 23"/>
                  <a:gd name="T16" fmla="*/ 65 w 67"/>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3">
                    <a:moveTo>
                      <a:pt x="65" y="23"/>
                    </a:moveTo>
                    <a:cubicBezTo>
                      <a:pt x="8" y="23"/>
                      <a:pt x="8" y="23"/>
                      <a:pt x="8" y="23"/>
                    </a:cubicBezTo>
                    <a:cubicBezTo>
                      <a:pt x="7" y="23"/>
                      <a:pt x="6" y="23"/>
                      <a:pt x="6" y="22"/>
                    </a:cubicBezTo>
                    <a:cubicBezTo>
                      <a:pt x="0" y="1"/>
                      <a:pt x="0" y="1"/>
                      <a:pt x="0" y="1"/>
                    </a:cubicBezTo>
                    <a:cubicBezTo>
                      <a:pt x="0" y="0"/>
                      <a:pt x="1" y="0"/>
                      <a:pt x="2" y="0"/>
                    </a:cubicBezTo>
                    <a:cubicBezTo>
                      <a:pt x="57" y="0"/>
                      <a:pt x="57" y="0"/>
                      <a:pt x="57" y="0"/>
                    </a:cubicBezTo>
                    <a:cubicBezTo>
                      <a:pt x="59" y="0"/>
                      <a:pt x="60" y="0"/>
                      <a:pt x="60" y="1"/>
                    </a:cubicBezTo>
                    <a:cubicBezTo>
                      <a:pt x="67" y="22"/>
                      <a:pt x="67" y="22"/>
                      <a:pt x="67" y="22"/>
                    </a:cubicBezTo>
                    <a:cubicBezTo>
                      <a:pt x="67" y="23"/>
                      <a:pt x="66" y="23"/>
                      <a:pt x="65"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ïSḻíďè"/>
              <p:cNvSpPr/>
              <p:nvPr/>
            </p:nvSpPr>
            <p:spPr bwMode="auto">
              <a:xfrm>
                <a:off x="6712448" y="3369741"/>
                <a:ext cx="181390" cy="63952"/>
              </a:xfrm>
              <a:custGeom>
                <a:avLst/>
                <a:gdLst>
                  <a:gd name="T0" fmla="*/ 65 w 68"/>
                  <a:gd name="T1" fmla="*/ 24 h 24"/>
                  <a:gd name="T2" fmla="*/ 8 w 68"/>
                  <a:gd name="T3" fmla="*/ 24 h 24"/>
                  <a:gd name="T4" fmla="*/ 5 w 68"/>
                  <a:gd name="T5" fmla="*/ 23 h 24"/>
                  <a:gd name="T6" fmla="*/ 0 w 68"/>
                  <a:gd name="T7" fmla="*/ 1 h 24"/>
                  <a:gd name="T8" fmla="*/ 2 w 68"/>
                  <a:gd name="T9" fmla="*/ 0 h 24"/>
                  <a:gd name="T10" fmla="*/ 59 w 68"/>
                  <a:gd name="T11" fmla="*/ 0 h 24"/>
                  <a:gd name="T12" fmla="*/ 61 w 68"/>
                  <a:gd name="T13" fmla="*/ 1 h 24"/>
                  <a:gd name="T14" fmla="*/ 68 w 68"/>
                  <a:gd name="T15" fmla="*/ 23 h 24"/>
                  <a:gd name="T16" fmla="*/ 65 w 68"/>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4">
                    <a:moveTo>
                      <a:pt x="65" y="24"/>
                    </a:moveTo>
                    <a:cubicBezTo>
                      <a:pt x="8" y="24"/>
                      <a:pt x="8" y="24"/>
                      <a:pt x="8" y="24"/>
                    </a:cubicBezTo>
                    <a:cubicBezTo>
                      <a:pt x="7" y="24"/>
                      <a:pt x="5" y="24"/>
                      <a:pt x="5" y="23"/>
                    </a:cubicBezTo>
                    <a:cubicBezTo>
                      <a:pt x="0" y="1"/>
                      <a:pt x="0" y="1"/>
                      <a:pt x="0" y="1"/>
                    </a:cubicBezTo>
                    <a:cubicBezTo>
                      <a:pt x="0" y="0"/>
                      <a:pt x="1" y="0"/>
                      <a:pt x="2" y="0"/>
                    </a:cubicBezTo>
                    <a:cubicBezTo>
                      <a:pt x="59" y="0"/>
                      <a:pt x="59" y="0"/>
                      <a:pt x="59" y="0"/>
                    </a:cubicBezTo>
                    <a:cubicBezTo>
                      <a:pt x="60" y="0"/>
                      <a:pt x="61" y="0"/>
                      <a:pt x="61" y="1"/>
                    </a:cubicBezTo>
                    <a:cubicBezTo>
                      <a:pt x="68" y="23"/>
                      <a:pt x="68" y="23"/>
                      <a:pt x="68" y="23"/>
                    </a:cubicBezTo>
                    <a:cubicBezTo>
                      <a:pt x="68" y="24"/>
                      <a:pt x="67" y="24"/>
                      <a:pt x="65"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s1ïḓé"/>
              <p:cNvSpPr/>
              <p:nvPr/>
            </p:nvSpPr>
            <p:spPr bwMode="auto">
              <a:xfrm>
                <a:off x="6984533" y="3297650"/>
                <a:ext cx="325572" cy="61626"/>
              </a:xfrm>
              <a:custGeom>
                <a:avLst/>
                <a:gdLst>
                  <a:gd name="T0" fmla="*/ 119 w 122"/>
                  <a:gd name="T1" fmla="*/ 23 h 23"/>
                  <a:gd name="T2" fmla="*/ 10 w 122"/>
                  <a:gd name="T3" fmla="*/ 23 h 23"/>
                  <a:gd name="T4" fmla="*/ 7 w 122"/>
                  <a:gd name="T5" fmla="*/ 22 h 23"/>
                  <a:gd name="T6" fmla="*/ 0 w 122"/>
                  <a:gd name="T7" fmla="*/ 1 h 23"/>
                  <a:gd name="T8" fmla="*/ 3 w 122"/>
                  <a:gd name="T9" fmla="*/ 0 h 23"/>
                  <a:gd name="T10" fmla="*/ 109 w 122"/>
                  <a:gd name="T11" fmla="*/ 0 h 23"/>
                  <a:gd name="T12" fmla="*/ 113 w 122"/>
                  <a:gd name="T13" fmla="*/ 1 h 23"/>
                  <a:gd name="T14" fmla="*/ 122 w 122"/>
                  <a:gd name="T15" fmla="*/ 22 h 23"/>
                  <a:gd name="T16" fmla="*/ 119 w 122"/>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3">
                    <a:moveTo>
                      <a:pt x="119" y="23"/>
                    </a:moveTo>
                    <a:cubicBezTo>
                      <a:pt x="10" y="23"/>
                      <a:pt x="10" y="23"/>
                      <a:pt x="10" y="23"/>
                    </a:cubicBezTo>
                    <a:cubicBezTo>
                      <a:pt x="9" y="23"/>
                      <a:pt x="7" y="22"/>
                      <a:pt x="7" y="22"/>
                    </a:cubicBezTo>
                    <a:cubicBezTo>
                      <a:pt x="0" y="1"/>
                      <a:pt x="0" y="1"/>
                      <a:pt x="0" y="1"/>
                    </a:cubicBezTo>
                    <a:cubicBezTo>
                      <a:pt x="0" y="0"/>
                      <a:pt x="1" y="0"/>
                      <a:pt x="3" y="0"/>
                    </a:cubicBezTo>
                    <a:cubicBezTo>
                      <a:pt x="109" y="0"/>
                      <a:pt x="109" y="0"/>
                      <a:pt x="109" y="0"/>
                    </a:cubicBezTo>
                    <a:cubicBezTo>
                      <a:pt x="111" y="0"/>
                      <a:pt x="113" y="0"/>
                      <a:pt x="113" y="1"/>
                    </a:cubicBezTo>
                    <a:cubicBezTo>
                      <a:pt x="122" y="22"/>
                      <a:pt x="122" y="22"/>
                      <a:pt x="122" y="22"/>
                    </a:cubicBezTo>
                    <a:cubicBezTo>
                      <a:pt x="122" y="22"/>
                      <a:pt x="121" y="23"/>
                      <a:pt x="11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ïṣļiḋe"/>
              <p:cNvSpPr/>
              <p:nvPr/>
            </p:nvSpPr>
            <p:spPr bwMode="auto">
              <a:xfrm>
                <a:off x="6904302" y="3369741"/>
                <a:ext cx="434871" cy="63952"/>
              </a:xfrm>
              <a:custGeom>
                <a:avLst/>
                <a:gdLst>
                  <a:gd name="T0" fmla="*/ 160 w 163"/>
                  <a:gd name="T1" fmla="*/ 24 h 24"/>
                  <a:gd name="T2" fmla="*/ 11 w 163"/>
                  <a:gd name="T3" fmla="*/ 24 h 24"/>
                  <a:gd name="T4" fmla="*/ 7 w 163"/>
                  <a:gd name="T5" fmla="*/ 22 h 24"/>
                  <a:gd name="T6" fmla="*/ 1 w 163"/>
                  <a:gd name="T7" fmla="*/ 1 h 24"/>
                  <a:gd name="T8" fmla="*/ 4 w 163"/>
                  <a:gd name="T9" fmla="*/ 0 h 24"/>
                  <a:gd name="T10" fmla="*/ 150 w 163"/>
                  <a:gd name="T11" fmla="*/ 0 h 24"/>
                  <a:gd name="T12" fmla="*/ 154 w 163"/>
                  <a:gd name="T13" fmla="*/ 1 h 24"/>
                  <a:gd name="T14" fmla="*/ 163 w 163"/>
                  <a:gd name="T15" fmla="*/ 22 h 24"/>
                  <a:gd name="T16" fmla="*/ 160 w 16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160" y="24"/>
                    </a:moveTo>
                    <a:cubicBezTo>
                      <a:pt x="11" y="24"/>
                      <a:pt x="11" y="24"/>
                      <a:pt x="11" y="24"/>
                    </a:cubicBezTo>
                    <a:cubicBezTo>
                      <a:pt x="9" y="24"/>
                      <a:pt x="7" y="23"/>
                      <a:pt x="7" y="22"/>
                    </a:cubicBezTo>
                    <a:cubicBezTo>
                      <a:pt x="1" y="1"/>
                      <a:pt x="1" y="1"/>
                      <a:pt x="1" y="1"/>
                    </a:cubicBezTo>
                    <a:cubicBezTo>
                      <a:pt x="0" y="0"/>
                      <a:pt x="2" y="0"/>
                      <a:pt x="4" y="0"/>
                    </a:cubicBezTo>
                    <a:cubicBezTo>
                      <a:pt x="150" y="0"/>
                      <a:pt x="150" y="0"/>
                      <a:pt x="150" y="0"/>
                    </a:cubicBezTo>
                    <a:cubicBezTo>
                      <a:pt x="152" y="0"/>
                      <a:pt x="154" y="0"/>
                      <a:pt x="154" y="1"/>
                    </a:cubicBezTo>
                    <a:cubicBezTo>
                      <a:pt x="163" y="22"/>
                      <a:pt x="163" y="22"/>
                      <a:pt x="163" y="22"/>
                    </a:cubicBezTo>
                    <a:cubicBezTo>
                      <a:pt x="163" y="23"/>
                      <a:pt x="162" y="24"/>
                      <a:pt x="1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śḷidê"/>
              <p:cNvSpPr/>
              <p:nvPr/>
            </p:nvSpPr>
            <p:spPr bwMode="auto">
              <a:xfrm>
                <a:off x="4520650" y="3297650"/>
                <a:ext cx="329061" cy="61626"/>
              </a:xfrm>
              <a:custGeom>
                <a:avLst/>
                <a:gdLst>
                  <a:gd name="T0" fmla="*/ 113 w 123"/>
                  <a:gd name="T1" fmla="*/ 23 h 23"/>
                  <a:gd name="T2" fmla="*/ 3 w 123"/>
                  <a:gd name="T3" fmla="*/ 23 h 23"/>
                  <a:gd name="T4" fmla="*/ 0 w 123"/>
                  <a:gd name="T5" fmla="*/ 22 h 23"/>
                  <a:gd name="T6" fmla="*/ 9 w 123"/>
                  <a:gd name="T7" fmla="*/ 1 h 23"/>
                  <a:gd name="T8" fmla="*/ 13 w 123"/>
                  <a:gd name="T9" fmla="*/ 0 h 23"/>
                  <a:gd name="T10" fmla="*/ 120 w 123"/>
                  <a:gd name="T11" fmla="*/ 0 h 23"/>
                  <a:gd name="T12" fmla="*/ 123 w 123"/>
                  <a:gd name="T13" fmla="*/ 1 h 23"/>
                  <a:gd name="T14" fmla="*/ 117 w 123"/>
                  <a:gd name="T15" fmla="*/ 22 h 23"/>
                  <a:gd name="T16" fmla="*/ 113 w 12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3">
                    <a:moveTo>
                      <a:pt x="113" y="23"/>
                    </a:moveTo>
                    <a:cubicBezTo>
                      <a:pt x="3" y="23"/>
                      <a:pt x="3" y="23"/>
                      <a:pt x="3" y="23"/>
                    </a:cubicBezTo>
                    <a:cubicBezTo>
                      <a:pt x="1" y="23"/>
                      <a:pt x="0" y="22"/>
                      <a:pt x="0" y="22"/>
                    </a:cubicBezTo>
                    <a:cubicBezTo>
                      <a:pt x="9" y="1"/>
                      <a:pt x="9" y="1"/>
                      <a:pt x="9" y="1"/>
                    </a:cubicBezTo>
                    <a:cubicBezTo>
                      <a:pt x="9" y="0"/>
                      <a:pt x="11" y="0"/>
                      <a:pt x="13" y="0"/>
                    </a:cubicBezTo>
                    <a:cubicBezTo>
                      <a:pt x="120" y="0"/>
                      <a:pt x="120" y="0"/>
                      <a:pt x="120" y="0"/>
                    </a:cubicBezTo>
                    <a:cubicBezTo>
                      <a:pt x="122" y="0"/>
                      <a:pt x="123" y="0"/>
                      <a:pt x="123" y="1"/>
                    </a:cubicBezTo>
                    <a:cubicBezTo>
                      <a:pt x="117" y="22"/>
                      <a:pt x="117" y="22"/>
                      <a:pt x="117" y="22"/>
                    </a:cubicBezTo>
                    <a:cubicBezTo>
                      <a:pt x="116" y="22"/>
                      <a:pt x="115" y="23"/>
                      <a:pt x="113"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ṡḷiḋè"/>
              <p:cNvSpPr/>
              <p:nvPr/>
            </p:nvSpPr>
            <p:spPr bwMode="auto">
              <a:xfrm>
                <a:off x="4486931" y="3369741"/>
                <a:ext cx="443011" cy="63952"/>
              </a:xfrm>
              <a:custGeom>
                <a:avLst/>
                <a:gdLst>
                  <a:gd name="T0" fmla="*/ 155 w 166"/>
                  <a:gd name="T1" fmla="*/ 24 h 24"/>
                  <a:gd name="T2" fmla="*/ 4 w 166"/>
                  <a:gd name="T3" fmla="*/ 24 h 24"/>
                  <a:gd name="T4" fmla="*/ 1 w 166"/>
                  <a:gd name="T5" fmla="*/ 22 h 24"/>
                  <a:gd name="T6" fmla="*/ 9 w 166"/>
                  <a:gd name="T7" fmla="*/ 1 h 24"/>
                  <a:gd name="T8" fmla="*/ 14 w 166"/>
                  <a:gd name="T9" fmla="*/ 0 h 24"/>
                  <a:gd name="T10" fmla="*/ 162 w 166"/>
                  <a:gd name="T11" fmla="*/ 0 h 24"/>
                  <a:gd name="T12" fmla="*/ 165 w 166"/>
                  <a:gd name="T13" fmla="*/ 1 h 24"/>
                  <a:gd name="T14" fmla="*/ 159 w 166"/>
                  <a:gd name="T15" fmla="*/ 22 h 24"/>
                  <a:gd name="T16" fmla="*/ 155 w 16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4">
                    <a:moveTo>
                      <a:pt x="155" y="24"/>
                    </a:moveTo>
                    <a:cubicBezTo>
                      <a:pt x="4" y="24"/>
                      <a:pt x="4" y="24"/>
                      <a:pt x="4" y="24"/>
                    </a:cubicBezTo>
                    <a:cubicBezTo>
                      <a:pt x="2" y="24"/>
                      <a:pt x="0" y="23"/>
                      <a:pt x="1" y="22"/>
                    </a:cubicBezTo>
                    <a:cubicBezTo>
                      <a:pt x="9" y="1"/>
                      <a:pt x="9" y="1"/>
                      <a:pt x="9" y="1"/>
                    </a:cubicBezTo>
                    <a:cubicBezTo>
                      <a:pt x="10" y="0"/>
                      <a:pt x="12" y="0"/>
                      <a:pt x="14" y="0"/>
                    </a:cubicBezTo>
                    <a:cubicBezTo>
                      <a:pt x="162" y="0"/>
                      <a:pt x="162" y="0"/>
                      <a:pt x="162" y="0"/>
                    </a:cubicBezTo>
                    <a:cubicBezTo>
                      <a:pt x="164" y="0"/>
                      <a:pt x="166" y="0"/>
                      <a:pt x="165" y="1"/>
                    </a:cubicBezTo>
                    <a:cubicBezTo>
                      <a:pt x="159" y="22"/>
                      <a:pt x="159" y="22"/>
                      <a:pt x="159" y="22"/>
                    </a:cubicBezTo>
                    <a:cubicBezTo>
                      <a:pt x="159" y="23"/>
                      <a:pt x="157" y="24"/>
                      <a:pt x="155"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ïS1îďe"/>
              <p:cNvSpPr/>
              <p:nvPr/>
            </p:nvSpPr>
            <p:spPr bwMode="auto">
              <a:xfrm>
                <a:off x="5031101" y="3227885"/>
                <a:ext cx="170926" cy="59301"/>
              </a:xfrm>
              <a:custGeom>
                <a:avLst/>
                <a:gdLst>
                  <a:gd name="T0" fmla="*/ 57 w 64"/>
                  <a:gd name="T1" fmla="*/ 22 h 22"/>
                  <a:gd name="T2" fmla="*/ 2 w 64"/>
                  <a:gd name="T3" fmla="*/ 22 h 22"/>
                  <a:gd name="T4" fmla="*/ 0 w 64"/>
                  <a:gd name="T5" fmla="*/ 21 h 22"/>
                  <a:gd name="T6" fmla="*/ 5 w 64"/>
                  <a:gd name="T7" fmla="*/ 1 h 22"/>
                  <a:gd name="T8" fmla="*/ 8 w 64"/>
                  <a:gd name="T9" fmla="*/ 0 h 22"/>
                  <a:gd name="T10" fmla="*/ 62 w 64"/>
                  <a:gd name="T11" fmla="*/ 0 h 22"/>
                  <a:gd name="T12" fmla="*/ 64 w 64"/>
                  <a:gd name="T13" fmla="*/ 1 h 22"/>
                  <a:gd name="T14" fmla="*/ 60 w 64"/>
                  <a:gd name="T15" fmla="*/ 21 h 22"/>
                  <a:gd name="T16" fmla="*/ 57 w 6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2">
                    <a:moveTo>
                      <a:pt x="57" y="22"/>
                    </a:moveTo>
                    <a:cubicBezTo>
                      <a:pt x="2" y="22"/>
                      <a:pt x="2" y="22"/>
                      <a:pt x="2" y="22"/>
                    </a:cubicBezTo>
                    <a:cubicBezTo>
                      <a:pt x="1" y="22"/>
                      <a:pt x="0" y="22"/>
                      <a:pt x="0" y="21"/>
                    </a:cubicBezTo>
                    <a:cubicBezTo>
                      <a:pt x="5" y="1"/>
                      <a:pt x="5" y="1"/>
                      <a:pt x="5" y="1"/>
                    </a:cubicBezTo>
                    <a:cubicBezTo>
                      <a:pt x="6" y="0"/>
                      <a:pt x="7" y="0"/>
                      <a:pt x="8" y="0"/>
                    </a:cubicBezTo>
                    <a:cubicBezTo>
                      <a:pt x="62" y="0"/>
                      <a:pt x="62" y="0"/>
                      <a:pt x="62" y="0"/>
                    </a:cubicBezTo>
                    <a:cubicBezTo>
                      <a:pt x="63" y="0"/>
                      <a:pt x="64" y="0"/>
                      <a:pt x="64" y="1"/>
                    </a:cubicBezTo>
                    <a:cubicBezTo>
                      <a:pt x="60" y="21"/>
                      <a:pt x="60" y="21"/>
                      <a:pt x="60" y="21"/>
                    </a:cubicBezTo>
                    <a:cubicBezTo>
                      <a:pt x="60" y="22"/>
                      <a:pt x="59" y="22"/>
                      <a:pt x="57"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šļíḍè"/>
              <p:cNvSpPr/>
              <p:nvPr/>
            </p:nvSpPr>
            <p:spPr bwMode="auto">
              <a:xfrm>
                <a:off x="5220630" y="3227885"/>
                <a:ext cx="167437" cy="59301"/>
              </a:xfrm>
              <a:custGeom>
                <a:avLst/>
                <a:gdLst>
                  <a:gd name="T0" fmla="*/ 57 w 63"/>
                  <a:gd name="T1" fmla="*/ 22 h 22"/>
                  <a:gd name="T2" fmla="*/ 2 w 63"/>
                  <a:gd name="T3" fmla="*/ 22 h 22"/>
                  <a:gd name="T4" fmla="*/ 0 w 63"/>
                  <a:gd name="T5" fmla="*/ 21 h 22"/>
                  <a:gd name="T6" fmla="*/ 4 w 63"/>
                  <a:gd name="T7" fmla="*/ 1 h 22"/>
                  <a:gd name="T8" fmla="*/ 7 w 63"/>
                  <a:gd name="T9" fmla="*/ 0 h 22"/>
                  <a:gd name="T10" fmla="*/ 61 w 63"/>
                  <a:gd name="T11" fmla="*/ 0 h 22"/>
                  <a:gd name="T12" fmla="*/ 63 w 63"/>
                  <a:gd name="T13" fmla="*/ 1 h 22"/>
                  <a:gd name="T14" fmla="*/ 60 w 63"/>
                  <a:gd name="T15" fmla="*/ 21 h 22"/>
                  <a:gd name="T16" fmla="*/ 57 w 6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2">
                    <a:moveTo>
                      <a:pt x="57" y="22"/>
                    </a:moveTo>
                    <a:cubicBezTo>
                      <a:pt x="2" y="22"/>
                      <a:pt x="2" y="22"/>
                      <a:pt x="2" y="22"/>
                    </a:cubicBezTo>
                    <a:cubicBezTo>
                      <a:pt x="1" y="22"/>
                      <a:pt x="0" y="22"/>
                      <a:pt x="0" y="21"/>
                    </a:cubicBezTo>
                    <a:cubicBezTo>
                      <a:pt x="4" y="1"/>
                      <a:pt x="4" y="1"/>
                      <a:pt x="4" y="1"/>
                    </a:cubicBezTo>
                    <a:cubicBezTo>
                      <a:pt x="4" y="0"/>
                      <a:pt x="6" y="0"/>
                      <a:pt x="7" y="0"/>
                    </a:cubicBezTo>
                    <a:cubicBezTo>
                      <a:pt x="61" y="0"/>
                      <a:pt x="61" y="0"/>
                      <a:pt x="61" y="0"/>
                    </a:cubicBezTo>
                    <a:cubicBezTo>
                      <a:pt x="62" y="0"/>
                      <a:pt x="63" y="0"/>
                      <a:pt x="63" y="1"/>
                    </a:cubicBezTo>
                    <a:cubicBezTo>
                      <a:pt x="60" y="21"/>
                      <a:pt x="60" y="21"/>
                      <a:pt x="60" y="21"/>
                    </a:cubicBezTo>
                    <a:cubicBezTo>
                      <a:pt x="60" y="22"/>
                      <a:pt x="59" y="22"/>
                      <a:pt x="57"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ṧ1íḋè"/>
              <p:cNvSpPr/>
              <p:nvPr/>
            </p:nvSpPr>
            <p:spPr bwMode="auto">
              <a:xfrm>
                <a:off x="5412485" y="3227885"/>
                <a:ext cx="165111" cy="59301"/>
              </a:xfrm>
              <a:custGeom>
                <a:avLst/>
                <a:gdLst>
                  <a:gd name="T0" fmla="*/ 57 w 62"/>
                  <a:gd name="T1" fmla="*/ 22 h 22"/>
                  <a:gd name="T2" fmla="*/ 2 w 62"/>
                  <a:gd name="T3" fmla="*/ 22 h 22"/>
                  <a:gd name="T4" fmla="*/ 0 w 62"/>
                  <a:gd name="T5" fmla="*/ 21 h 22"/>
                  <a:gd name="T6" fmla="*/ 3 w 62"/>
                  <a:gd name="T7" fmla="*/ 1 h 22"/>
                  <a:gd name="T8" fmla="*/ 5 w 62"/>
                  <a:gd name="T9" fmla="*/ 0 h 22"/>
                  <a:gd name="T10" fmla="*/ 59 w 62"/>
                  <a:gd name="T11" fmla="*/ 0 h 22"/>
                  <a:gd name="T12" fmla="*/ 62 w 62"/>
                  <a:gd name="T13" fmla="*/ 1 h 22"/>
                  <a:gd name="T14" fmla="*/ 60 w 62"/>
                  <a:gd name="T15" fmla="*/ 21 h 22"/>
                  <a:gd name="T16" fmla="*/ 57 w 6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2">
                    <a:moveTo>
                      <a:pt x="57" y="22"/>
                    </a:moveTo>
                    <a:cubicBezTo>
                      <a:pt x="2" y="22"/>
                      <a:pt x="2" y="22"/>
                      <a:pt x="2" y="22"/>
                    </a:cubicBezTo>
                    <a:cubicBezTo>
                      <a:pt x="1" y="22"/>
                      <a:pt x="0" y="22"/>
                      <a:pt x="0" y="21"/>
                    </a:cubicBezTo>
                    <a:cubicBezTo>
                      <a:pt x="3" y="1"/>
                      <a:pt x="3" y="1"/>
                      <a:pt x="3" y="1"/>
                    </a:cubicBezTo>
                    <a:cubicBezTo>
                      <a:pt x="3" y="0"/>
                      <a:pt x="4" y="0"/>
                      <a:pt x="5" y="0"/>
                    </a:cubicBezTo>
                    <a:cubicBezTo>
                      <a:pt x="59" y="0"/>
                      <a:pt x="59" y="0"/>
                      <a:pt x="59" y="0"/>
                    </a:cubicBezTo>
                    <a:cubicBezTo>
                      <a:pt x="61" y="0"/>
                      <a:pt x="62" y="0"/>
                      <a:pt x="62" y="1"/>
                    </a:cubicBezTo>
                    <a:cubicBezTo>
                      <a:pt x="60" y="21"/>
                      <a:pt x="60" y="21"/>
                      <a:pt x="60" y="21"/>
                    </a:cubicBezTo>
                    <a:cubicBezTo>
                      <a:pt x="59" y="22"/>
                      <a:pt x="58" y="22"/>
                      <a:pt x="57"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işļîḋé"/>
              <p:cNvSpPr/>
              <p:nvPr/>
            </p:nvSpPr>
            <p:spPr bwMode="auto">
              <a:xfrm>
                <a:off x="5602014" y="3227885"/>
                <a:ext cx="162786" cy="59301"/>
              </a:xfrm>
              <a:custGeom>
                <a:avLst/>
                <a:gdLst>
                  <a:gd name="T0" fmla="*/ 58 w 61"/>
                  <a:gd name="T1" fmla="*/ 22 h 22"/>
                  <a:gd name="T2" fmla="*/ 3 w 61"/>
                  <a:gd name="T3" fmla="*/ 22 h 22"/>
                  <a:gd name="T4" fmla="*/ 0 w 61"/>
                  <a:gd name="T5" fmla="*/ 21 h 22"/>
                  <a:gd name="T6" fmla="*/ 2 w 61"/>
                  <a:gd name="T7" fmla="*/ 1 h 22"/>
                  <a:gd name="T8" fmla="*/ 5 w 61"/>
                  <a:gd name="T9" fmla="*/ 0 h 22"/>
                  <a:gd name="T10" fmla="*/ 59 w 61"/>
                  <a:gd name="T11" fmla="*/ 0 h 22"/>
                  <a:gd name="T12" fmla="*/ 61 w 61"/>
                  <a:gd name="T13" fmla="*/ 1 h 22"/>
                  <a:gd name="T14" fmla="*/ 60 w 61"/>
                  <a:gd name="T15" fmla="*/ 21 h 22"/>
                  <a:gd name="T16" fmla="*/ 58 w 6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2">
                    <a:moveTo>
                      <a:pt x="58" y="22"/>
                    </a:moveTo>
                    <a:cubicBezTo>
                      <a:pt x="3" y="22"/>
                      <a:pt x="3" y="22"/>
                      <a:pt x="3" y="22"/>
                    </a:cubicBezTo>
                    <a:cubicBezTo>
                      <a:pt x="1" y="22"/>
                      <a:pt x="0" y="22"/>
                      <a:pt x="0" y="21"/>
                    </a:cubicBezTo>
                    <a:cubicBezTo>
                      <a:pt x="2" y="1"/>
                      <a:pt x="2" y="1"/>
                      <a:pt x="2" y="1"/>
                    </a:cubicBezTo>
                    <a:cubicBezTo>
                      <a:pt x="2" y="0"/>
                      <a:pt x="3" y="0"/>
                      <a:pt x="5" y="0"/>
                    </a:cubicBezTo>
                    <a:cubicBezTo>
                      <a:pt x="59" y="0"/>
                      <a:pt x="59" y="0"/>
                      <a:pt x="59" y="0"/>
                    </a:cubicBezTo>
                    <a:cubicBezTo>
                      <a:pt x="60" y="0"/>
                      <a:pt x="61" y="0"/>
                      <a:pt x="61" y="1"/>
                    </a:cubicBezTo>
                    <a:cubicBezTo>
                      <a:pt x="60" y="21"/>
                      <a:pt x="60" y="21"/>
                      <a:pt x="60" y="21"/>
                    </a:cubicBezTo>
                    <a:cubicBezTo>
                      <a:pt x="60" y="22"/>
                      <a:pt x="59" y="22"/>
                      <a:pt x="58"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ïšḻiḑé"/>
              <p:cNvSpPr/>
              <p:nvPr/>
            </p:nvSpPr>
            <p:spPr bwMode="auto">
              <a:xfrm>
                <a:off x="5791544" y="3227885"/>
                <a:ext cx="160460" cy="59301"/>
              </a:xfrm>
              <a:custGeom>
                <a:avLst/>
                <a:gdLst>
                  <a:gd name="T0" fmla="*/ 58 w 60"/>
                  <a:gd name="T1" fmla="*/ 22 h 22"/>
                  <a:gd name="T2" fmla="*/ 3 w 60"/>
                  <a:gd name="T3" fmla="*/ 22 h 22"/>
                  <a:gd name="T4" fmla="*/ 0 w 60"/>
                  <a:gd name="T5" fmla="*/ 21 h 22"/>
                  <a:gd name="T6" fmla="*/ 1 w 60"/>
                  <a:gd name="T7" fmla="*/ 1 h 22"/>
                  <a:gd name="T8" fmla="*/ 4 w 60"/>
                  <a:gd name="T9" fmla="*/ 0 h 22"/>
                  <a:gd name="T10" fmla="*/ 58 w 60"/>
                  <a:gd name="T11" fmla="*/ 0 h 22"/>
                  <a:gd name="T12" fmla="*/ 60 w 60"/>
                  <a:gd name="T13" fmla="*/ 1 h 22"/>
                  <a:gd name="T14" fmla="*/ 60 w 60"/>
                  <a:gd name="T15" fmla="*/ 21 h 22"/>
                  <a:gd name="T16" fmla="*/ 58 w 6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2">
                    <a:moveTo>
                      <a:pt x="58" y="22"/>
                    </a:moveTo>
                    <a:cubicBezTo>
                      <a:pt x="3" y="22"/>
                      <a:pt x="3" y="22"/>
                      <a:pt x="3" y="22"/>
                    </a:cubicBezTo>
                    <a:cubicBezTo>
                      <a:pt x="1" y="22"/>
                      <a:pt x="0" y="22"/>
                      <a:pt x="0" y="21"/>
                    </a:cubicBezTo>
                    <a:cubicBezTo>
                      <a:pt x="1" y="1"/>
                      <a:pt x="1" y="1"/>
                      <a:pt x="1" y="1"/>
                    </a:cubicBezTo>
                    <a:cubicBezTo>
                      <a:pt x="1" y="0"/>
                      <a:pt x="2" y="0"/>
                      <a:pt x="4" y="0"/>
                    </a:cubicBezTo>
                    <a:cubicBezTo>
                      <a:pt x="58" y="0"/>
                      <a:pt x="58" y="0"/>
                      <a:pt x="58" y="0"/>
                    </a:cubicBezTo>
                    <a:cubicBezTo>
                      <a:pt x="59" y="0"/>
                      <a:pt x="60" y="0"/>
                      <a:pt x="60" y="1"/>
                    </a:cubicBezTo>
                    <a:cubicBezTo>
                      <a:pt x="60" y="21"/>
                      <a:pt x="60" y="21"/>
                      <a:pt x="60" y="21"/>
                    </a:cubicBezTo>
                    <a:cubicBezTo>
                      <a:pt x="60" y="22"/>
                      <a:pt x="59" y="22"/>
                      <a:pt x="58"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îşḻïďê"/>
              <p:cNvSpPr/>
              <p:nvPr/>
            </p:nvSpPr>
            <p:spPr bwMode="auto">
              <a:xfrm>
                <a:off x="5975260" y="3227885"/>
                <a:ext cx="162786" cy="59301"/>
              </a:xfrm>
              <a:custGeom>
                <a:avLst/>
                <a:gdLst>
                  <a:gd name="T0" fmla="*/ 58 w 61"/>
                  <a:gd name="T1" fmla="*/ 22 h 22"/>
                  <a:gd name="T2" fmla="*/ 3 w 61"/>
                  <a:gd name="T3" fmla="*/ 22 h 22"/>
                  <a:gd name="T4" fmla="*/ 1 w 61"/>
                  <a:gd name="T5" fmla="*/ 21 h 22"/>
                  <a:gd name="T6" fmla="*/ 0 w 61"/>
                  <a:gd name="T7" fmla="*/ 1 h 22"/>
                  <a:gd name="T8" fmla="*/ 3 w 61"/>
                  <a:gd name="T9" fmla="*/ 0 h 22"/>
                  <a:gd name="T10" fmla="*/ 57 w 61"/>
                  <a:gd name="T11" fmla="*/ 0 h 22"/>
                  <a:gd name="T12" fmla="*/ 59 w 61"/>
                  <a:gd name="T13" fmla="*/ 1 h 22"/>
                  <a:gd name="T14" fmla="*/ 61 w 61"/>
                  <a:gd name="T15" fmla="*/ 21 h 22"/>
                  <a:gd name="T16" fmla="*/ 58 w 6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2">
                    <a:moveTo>
                      <a:pt x="58" y="22"/>
                    </a:moveTo>
                    <a:cubicBezTo>
                      <a:pt x="3" y="22"/>
                      <a:pt x="3" y="22"/>
                      <a:pt x="3" y="22"/>
                    </a:cubicBezTo>
                    <a:cubicBezTo>
                      <a:pt x="2" y="22"/>
                      <a:pt x="1" y="22"/>
                      <a:pt x="1" y="21"/>
                    </a:cubicBezTo>
                    <a:cubicBezTo>
                      <a:pt x="0" y="1"/>
                      <a:pt x="0" y="1"/>
                      <a:pt x="0" y="1"/>
                    </a:cubicBezTo>
                    <a:cubicBezTo>
                      <a:pt x="0" y="0"/>
                      <a:pt x="2" y="0"/>
                      <a:pt x="3" y="0"/>
                    </a:cubicBezTo>
                    <a:cubicBezTo>
                      <a:pt x="57" y="0"/>
                      <a:pt x="57" y="0"/>
                      <a:pt x="57" y="0"/>
                    </a:cubicBezTo>
                    <a:cubicBezTo>
                      <a:pt x="58" y="0"/>
                      <a:pt x="59" y="0"/>
                      <a:pt x="59" y="1"/>
                    </a:cubicBezTo>
                    <a:cubicBezTo>
                      <a:pt x="61" y="21"/>
                      <a:pt x="61" y="21"/>
                      <a:pt x="61" y="21"/>
                    </a:cubicBezTo>
                    <a:cubicBezTo>
                      <a:pt x="61" y="22"/>
                      <a:pt x="60" y="22"/>
                      <a:pt x="58"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ḷíḍè"/>
              <p:cNvSpPr/>
              <p:nvPr/>
            </p:nvSpPr>
            <p:spPr bwMode="auto">
              <a:xfrm>
                <a:off x="6164789" y="3227885"/>
                <a:ext cx="165111" cy="59301"/>
              </a:xfrm>
              <a:custGeom>
                <a:avLst/>
                <a:gdLst>
                  <a:gd name="T0" fmla="*/ 59 w 62"/>
                  <a:gd name="T1" fmla="*/ 22 h 22"/>
                  <a:gd name="T2" fmla="*/ 5 w 62"/>
                  <a:gd name="T3" fmla="*/ 22 h 22"/>
                  <a:gd name="T4" fmla="*/ 2 w 62"/>
                  <a:gd name="T5" fmla="*/ 21 h 22"/>
                  <a:gd name="T6" fmla="*/ 0 w 62"/>
                  <a:gd name="T7" fmla="*/ 1 h 22"/>
                  <a:gd name="T8" fmla="*/ 3 w 62"/>
                  <a:gd name="T9" fmla="*/ 0 h 22"/>
                  <a:gd name="T10" fmla="*/ 57 w 62"/>
                  <a:gd name="T11" fmla="*/ 0 h 22"/>
                  <a:gd name="T12" fmla="*/ 59 w 62"/>
                  <a:gd name="T13" fmla="*/ 1 h 22"/>
                  <a:gd name="T14" fmla="*/ 62 w 62"/>
                  <a:gd name="T15" fmla="*/ 21 h 22"/>
                  <a:gd name="T16" fmla="*/ 59 w 6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2">
                    <a:moveTo>
                      <a:pt x="59" y="22"/>
                    </a:moveTo>
                    <a:cubicBezTo>
                      <a:pt x="5" y="22"/>
                      <a:pt x="5" y="22"/>
                      <a:pt x="5" y="22"/>
                    </a:cubicBezTo>
                    <a:cubicBezTo>
                      <a:pt x="3" y="22"/>
                      <a:pt x="2" y="22"/>
                      <a:pt x="2" y="21"/>
                    </a:cubicBezTo>
                    <a:cubicBezTo>
                      <a:pt x="0" y="1"/>
                      <a:pt x="0" y="1"/>
                      <a:pt x="0" y="1"/>
                    </a:cubicBezTo>
                    <a:cubicBezTo>
                      <a:pt x="0" y="0"/>
                      <a:pt x="1" y="0"/>
                      <a:pt x="3" y="0"/>
                    </a:cubicBezTo>
                    <a:cubicBezTo>
                      <a:pt x="57" y="0"/>
                      <a:pt x="57" y="0"/>
                      <a:pt x="57" y="0"/>
                    </a:cubicBezTo>
                    <a:cubicBezTo>
                      <a:pt x="58" y="0"/>
                      <a:pt x="59" y="0"/>
                      <a:pt x="59" y="1"/>
                    </a:cubicBezTo>
                    <a:cubicBezTo>
                      <a:pt x="62" y="21"/>
                      <a:pt x="62" y="21"/>
                      <a:pt x="62" y="21"/>
                    </a:cubicBezTo>
                    <a:cubicBezTo>
                      <a:pt x="62" y="22"/>
                      <a:pt x="61" y="22"/>
                      <a:pt x="59"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ṩḻíḍè"/>
              <p:cNvSpPr/>
              <p:nvPr/>
            </p:nvSpPr>
            <p:spPr bwMode="auto">
              <a:xfrm>
                <a:off x="6351993" y="3227885"/>
                <a:ext cx="167437" cy="59301"/>
              </a:xfrm>
              <a:custGeom>
                <a:avLst/>
                <a:gdLst>
                  <a:gd name="T0" fmla="*/ 61 w 63"/>
                  <a:gd name="T1" fmla="*/ 22 h 22"/>
                  <a:gd name="T2" fmla="*/ 6 w 63"/>
                  <a:gd name="T3" fmla="*/ 22 h 22"/>
                  <a:gd name="T4" fmla="*/ 3 w 63"/>
                  <a:gd name="T5" fmla="*/ 21 h 22"/>
                  <a:gd name="T6" fmla="*/ 1 w 63"/>
                  <a:gd name="T7" fmla="*/ 1 h 22"/>
                  <a:gd name="T8" fmla="*/ 3 w 63"/>
                  <a:gd name="T9" fmla="*/ 0 h 22"/>
                  <a:gd name="T10" fmla="*/ 57 w 63"/>
                  <a:gd name="T11" fmla="*/ 0 h 22"/>
                  <a:gd name="T12" fmla="*/ 59 w 63"/>
                  <a:gd name="T13" fmla="*/ 1 h 22"/>
                  <a:gd name="T14" fmla="*/ 63 w 63"/>
                  <a:gd name="T15" fmla="*/ 21 h 22"/>
                  <a:gd name="T16" fmla="*/ 61 w 6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2">
                    <a:moveTo>
                      <a:pt x="61" y="22"/>
                    </a:moveTo>
                    <a:cubicBezTo>
                      <a:pt x="6" y="22"/>
                      <a:pt x="6" y="22"/>
                      <a:pt x="6" y="22"/>
                    </a:cubicBezTo>
                    <a:cubicBezTo>
                      <a:pt x="5" y="22"/>
                      <a:pt x="3" y="22"/>
                      <a:pt x="3" y="21"/>
                    </a:cubicBezTo>
                    <a:cubicBezTo>
                      <a:pt x="1" y="1"/>
                      <a:pt x="1" y="1"/>
                      <a:pt x="1" y="1"/>
                    </a:cubicBezTo>
                    <a:cubicBezTo>
                      <a:pt x="0" y="0"/>
                      <a:pt x="2" y="0"/>
                      <a:pt x="3" y="0"/>
                    </a:cubicBezTo>
                    <a:cubicBezTo>
                      <a:pt x="57" y="0"/>
                      <a:pt x="57" y="0"/>
                      <a:pt x="57" y="0"/>
                    </a:cubicBezTo>
                    <a:cubicBezTo>
                      <a:pt x="58" y="0"/>
                      <a:pt x="59" y="0"/>
                      <a:pt x="59" y="1"/>
                    </a:cubicBezTo>
                    <a:cubicBezTo>
                      <a:pt x="63" y="21"/>
                      <a:pt x="63" y="21"/>
                      <a:pt x="63" y="21"/>
                    </a:cubicBezTo>
                    <a:cubicBezTo>
                      <a:pt x="63" y="22"/>
                      <a:pt x="62" y="22"/>
                      <a:pt x="61"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ṡlídè"/>
              <p:cNvSpPr/>
              <p:nvPr/>
            </p:nvSpPr>
            <p:spPr bwMode="auto">
              <a:xfrm>
                <a:off x="6535709" y="3227885"/>
                <a:ext cx="170926" cy="59301"/>
              </a:xfrm>
              <a:custGeom>
                <a:avLst/>
                <a:gdLst>
                  <a:gd name="T0" fmla="*/ 62 w 64"/>
                  <a:gd name="T1" fmla="*/ 22 h 22"/>
                  <a:gd name="T2" fmla="*/ 7 w 64"/>
                  <a:gd name="T3" fmla="*/ 22 h 22"/>
                  <a:gd name="T4" fmla="*/ 4 w 64"/>
                  <a:gd name="T5" fmla="*/ 21 h 22"/>
                  <a:gd name="T6" fmla="*/ 0 w 64"/>
                  <a:gd name="T7" fmla="*/ 1 h 22"/>
                  <a:gd name="T8" fmla="*/ 3 w 64"/>
                  <a:gd name="T9" fmla="*/ 0 h 22"/>
                  <a:gd name="T10" fmla="*/ 57 w 64"/>
                  <a:gd name="T11" fmla="*/ 0 h 22"/>
                  <a:gd name="T12" fmla="*/ 59 w 64"/>
                  <a:gd name="T13" fmla="*/ 1 h 22"/>
                  <a:gd name="T14" fmla="*/ 64 w 64"/>
                  <a:gd name="T15" fmla="*/ 21 h 22"/>
                  <a:gd name="T16" fmla="*/ 62 w 6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2">
                    <a:moveTo>
                      <a:pt x="62" y="22"/>
                    </a:moveTo>
                    <a:cubicBezTo>
                      <a:pt x="7" y="22"/>
                      <a:pt x="7" y="22"/>
                      <a:pt x="7" y="22"/>
                    </a:cubicBezTo>
                    <a:cubicBezTo>
                      <a:pt x="6" y="22"/>
                      <a:pt x="4" y="22"/>
                      <a:pt x="4" y="21"/>
                    </a:cubicBezTo>
                    <a:cubicBezTo>
                      <a:pt x="0" y="1"/>
                      <a:pt x="0" y="1"/>
                      <a:pt x="0" y="1"/>
                    </a:cubicBezTo>
                    <a:cubicBezTo>
                      <a:pt x="0" y="0"/>
                      <a:pt x="1" y="0"/>
                      <a:pt x="3" y="0"/>
                    </a:cubicBezTo>
                    <a:cubicBezTo>
                      <a:pt x="57" y="0"/>
                      <a:pt x="57" y="0"/>
                      <a:pt x="57" y="0"/>
                    </a:cubicBezTo>
                    <a:cubicBezTo>
                      <a:pt x="58" y="0"/>
                      <a:pt x="59" y="0"/>
                      <a:pt x="59" y="1"/>
                    </a:cubicBezTo>
                    <a:cubicBezTo>
                      <a:pt x="64" y="21"/>
                      <a:pt x="64" y="21"/>
                      <a:pt x="64" y="21"/>
                    </a:cubicBezTo>
                    <a:cubicBezTo>
                      <a:pt x="64" y="22"/>
                      <a:pt x="63" y="22"/>
                      <a:pt x="62"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î$ḷîḓe"/>
              <p:cNvSpPr/>
              <p:nvPr/>
            </p:nvSpPr>
            <p:spPr bwMode="auto">
              <a:xfrm>
                <a:off x="6727563" y="3227885"/>
                <a:ext cx="174414" cy="59301"/>
              </a:xfrm>
              <a:custGeom>
                <a:avLst/>
                <a:gdLst>
                  <a:gd name="T0" fmla="*/ 63 w 65"/>
                  <a:gd name="T1" fmla="*/ 22 h 22"/>
                  <a:gd name="T2" fmla="*/ 8 w 65"/>
                  <a:gd name="T3" fmla="*/ 22 h 22"/>
                  <a:gd name="T4" fmla="*/ 5 w 65"/>
                  <a:gd name="T5" fmla="*/ 21 h 22"/>
                  <a:gd name="T6" fmla="*/ 0 w 65"/>
                  <a:gd name="T7" fmla="*/ 1 h 22"/>
                  <a:gd name="T8" fmla="*/ 3 w 65"/>
                  <a:gd name="T9" fmla="*/ 0 h 22"/>
                  <a:gd name="T10" fmla="*/ 56 w 65"/>
                  <a:gd name="T11" fmla="*/ 0 h 22"/>
                  <a:gd name="T12" fmla="*/ 59 w 65"/>
                  <a:gd name="T13" fmla="*/ 1 h 22"/>
                  <a:gd name="T14" fmla="*/ 65 w 65"/>
                  <a:gd name="T15" fmla="*/ 21 h 22"/>
                  <a:gd name="T16" fmla="*/ 63 w 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2">
                    <a:moveTo>
                      <a:pt x="63" y="22"/>
                    </a:moveTo>
                    <a:cubicBezTo>
                      <a:pt x="8" y="22"/>
                      <a:pt x="8" y="22"/>
                      <a:pt x="8" y="22"/>
                    </a:cubicBezTo>
                    <a:cubicBezTo>
                      <a:pt x="7" y="22"/>
                      <a:pt x="6" y="22"/>
                      <a:pt x="5" y="21"/>
                    </a:cubicBezTo>
                    <a:cubicBezTo>
                      <a:pt x="0" y="1"/>
                      <a:pt x="0" y="1"/>
                      <a:pt x="0" y="1"/>
                    </a:cubicBezTo>
                    <a:cubicBezTo>
                      <a:pt x="0" y="0"/>
                      <a:pt x="1" y="0"/>
                      <a:pt x="3" y="0"/>
                    </a:cubicBezTo>
                    <a:cubicBezTo>
                      <a:pt x="56" y="0"/>
                      <a:pt x="56" y="0"/>
                      <a:pt x="56" y="0"/>
                    </a:cubicBezTo>
                    <a:cubicBezTo>
                      <a:pt x="58" y="0"/>
                      <a:pt x="59" y="0"/>
                      <a:pt x="59" y="1"/>
                    </a:cubicBezTo>
                    <a:cubicBezTo>
                      <a:pt x="65" y="21"/>
                      <a:pt x="65" y="21"/>
                      <a:pt x="65" y="21"/>
                    </a:cubicBezTo>
                    <a:cubicBezTo>
                      <a:pt x="65" y="22"/>
                      <a:pt x="64" y="22"/>
                      <a:pt x="63"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ṧliḓè"/>
              <p:cNvSpPr/>
              <p:nvPr/>
            </p:nvSpPr>
            <p:spPr bwMode="auto">
              <a:xfrm>
                <a:off x="6912442" y="3227885"/>
                <a:ext cx="175577" cy="59301"/>
              </a:xfrm>
              <a:custGeom>
                <a:avLst/>
                <a:gdLst>
                  <a:gd name="T0" fmla="*/ 64 w 66"/>
                  <a:gd name="T1" fmla="*/ 22 h 22"/>
                  <a:gd name="T2" fmla="*/ 9 w 66"/>
                  <a:gd name="T3" fmla="*/ 22 h 22"/>
                  <a:gd name="T4" fmla="*/ 6 w 66"/>
                  <a:gd name="T5" fmla="*/ 21 h 22"/>
                  <a:gd name="T6" fmla="*/ 0 w 66"/>
                  <a:gd name="T7" fmla="*/ 1 h 22"/>
                  <a:gd name="T8" fmla="*/ 2 w 66"/>
                  <a:gd name="T9" fmla="*/ 0 h 22"/>
                  <a:gd name="T10" fmla="*/ 56 w 66"/>
                  <a:gd name="T11" fmla="*/ 0 h 22"/>
                  <a:gd name="T12" fmla="*/ 59 w 66"/>
                  <a:gd name="T13" fmla="*/ 1 h 22"/>
                  <a:gd name="T14" fmla="*/ 66 w 66"/>
                  <a:gd name="T15" fmla="*/ 21 h 22"/>
                  <a:gd name="T16" fmla="*/ 64 w 6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4" y="22"/>
                    </a:moveTo>
                    <a:cubicBezTo>
                      <a:pt x="9" y="22"/>
                      <a:pt x="9" y="22"/>
                      <a:pt x="9" y="22"/>
                    </a:cubicBezTo>
                    <a:cubicBezTo>
                      <a:pt x="8" y="22"/>
                      <a:pt x="6" y="22"/>
                      <a:pt x="6" y="21"/>
                    </a:cubicBezTo>
                    <a:cubicBezTo>
                      <a:pt x="0" y="1"/>
                      <a:pt x="0" y="1"/>
                      <a:pt x="0" y="1"/>
                    </a:cubicBezTo>
                    <a:cubicBezTo>
                      <a:pt x="0" y="0"/>
                      <a:pt x="1" y="0"/>
                      <a:pt x="2" y="0"/>
                    </a:cubicBezTo>
                    <a:cubicBezTo>
                      <a:pt x="56" y="0"/>
                      <a:pt x="56" y="0"/>
                      <a:pt x="56" y="0"/>
                    </a:cubicBezTo>
                    <a:cubicBezTo>
                      <a:pt x="57" y="0"/>
                      <a:pt x="59" y="0"/>
                      <a:pt x="59" y="1"/>
                    </a:cubicBezTo>
                    <a:cubicBezTo>
                      <a:pt x="66" y="21"/>
                      <a:pt x="66" y="21"/>
                      <a:pt x="66" y="21"/>
                    </a:cubicBezTo>
                    <a:cubicBezTo>
                      <a:pt x="66" y="22"/>
                      <a:pt x="65" y="22"/>
                      <a:pt x="64"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ṧḻíďê"/>
              <p:cNvSpPr/>
              <p:nvPr/>
            </p:nvSpPr>
            <p:spPr bwMode="auto">
              <a:xfrm>
                <a:off x="7098483" y="3227885"/>
                <a:ext cx="181390" cy="59301"/>
              </a:xfrm>
              <a:custGeom>
                <a:avLst/>
                <a:gdLst>
                  <a:gd name="T0" fmla="*/ 66 w 68"/>
                  <a:gd name="T1" fmla="*/ 22 h 22"/>
                  <a:gd name="T2" fmla="*/ 11 w 68"/>
                  <a:gd name="T3" fmla="*/ 22 h 22"/>
                  <a:gd name="T4" fmla="*/ 8 w 68"/>
                  <a:gd name="T5" fmla="*/ 21 h 22"/>
                  <a:gd name="T6" fmla="*/ 1 w 68"/>
                  <a:gd name="T7" fmla="*/ 1 h 22"/>
                  <a:gd name="T8" fmla="*/ 3 w 68"/>
                  <a:gd name="T9" fmla="*/ 0 h 22"/>
                  <a:gd name="T10" fmla="*/ 57 w 68"/>
                  <a:gd name="T11" fmla="*/ 0 h 22"/>
                  <a:gd name="T12" fmla="*/ 59 w 68"/>
                  <a:gd name="T13" fmla="*/ 1 h 22"/>
                  <a:gd name="T14" fmla="*/ 68 w 68"/>
                  <a:gd name="T15" fmla="*/ 21 h 22"/>
                  <a:gd name="T16" fmla="*/ 66 w 68"/>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
                    <a:moveTo>
                      <a:pt x="66" y="22"/>
                    </a:moveTo>
                    <a:cubicBezTo>
                      <a:pt x="11" y="22"/>
                      <a:pt x="11" y="22"/>
                      <a:pt x="11" y="22"/>
                    </a:cubicBezTo>
                    <a:cubicBezTo>
                      <a:pt x="9" y="22"/>
                      <a:pt x="8" y="22"/>
                      <a:pt x="8" y="21"/>
                    </a:cubicBezTo>
                    <a:cubicBezTo>
                      <a:pt x="1" y="1"/>
                      <a:pt x="1" y="1"/>
                      <a:pt x="1" y="1"/>
                    </a:cubicBezTo>
                    <a:cubicBezTo>
                      <a:pt x="0" y="0"/>
                      <a:pt x="1" y="0"/>
                      <a:pt x="3" y="0"/>
                    </a:cubicBezTo>
                    <a:cubicBezTo>
                      <a:pt x="57" y="0"/>
                      <a:pt x="57" y="0"/>
                      <a:pt x="57" y="0"/>
                    </a:cubicBezTo>
                    <a:cubicBezTo>
                      <a:pt x="58" y="0"/>
                      <a:pt x="59" y="0"/>
                      <a:pt x="59" y="1"/>
                    </a:cubicBezTo>
                    <a:cubicBezTo>
                      <a:pt x="68" y="21"/>
                      <a:pt x="68" y="21"/>
                      <a:pt x="68" y="21"/>
                    </a:cubicBezTo>
                    <a:cubicBezTo>
                      <a:pt x="68" y="22"/>
                      <a:pt x="67" y="22"/>
                      <a:pt x="66"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ŝļidê"/>
              <p:cNvSpPr/>
              <p:nvPr/>
            </p:nvSpPr>
            <p:spPr bwMode="auto">
              <a:xfrm>
                <a:off x="4767155" y="3161607"/>
                <a:ext cx="173251" cy="55812"/>
              </a:xfrm>
              <a:custGeom>
                <a:avLst/>
                <a:gdLst>
                  <a:gd name="T0" fmla="*/ 56 w 65"/>
                  <a:gd name="T1" fmla="*/ 21 h 21"/>
                  <a:gd name="T2" fmla="*/ 3 w 65"/>
                  <a:gd name="T3" fmla="*/ 21 h 21"/>
                  <a:gd name="T4" fmla="*/ 1 w 65"/>
                  <a:gd name="T5" fmla="*/ 20 h 21"/>
                  <a:gd name="T6" fmla="*/ 7 w 65"/>
                  <a:gd name="T7" fmla="*/ 1 h 21"/>
                  <a:gd name="T8" fmla="*/ 10 w 65"/>
                  <a:gd name="T9" fmla="*/ 0 h 21"/>
                  <a:gd name="T10" fmla="*/ 63 w 65"/>
                  <a:gd name="T11" fmla="*/ 0 h 21"/>
                  <a:gd name="T12" fmla="*/ 65 w 65"/>
                  <a:gd name="T13" fmla="*/ 1 h 21"/>
                  <a:gd name="T14" fmla="*/ 59 w 65"/>
                  <a:gd name="T15" fmla="*/ 20 h 21"/>
                  <a:gd name="T16" fmla="*/ 56 w 65"/>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1">
                    <a:moveTo>
                      <a:pt x="56" y="21"/>
                    </a:moveTo>
                    <a:cubicBezTo>
                      <a:pt x="3" y="21"/>
                      <a:pt x="3" y="21"/>
                      <a:pt x="3" y="21"/>
                    </a:cubicBezTo>
                    <a:cubicBezTo>
                      <a:pt x="1" y="21"/>
                      <a:pt x="0" y="21"/>
                      <a:pt x="1" y="20"/>
                    </a:cubicBezTo>
                    <a:cubicBezTo>
                      <a:pt x="7" y="1"/>
                      <a:pt x="7" y="1"/>
                      <a:pt x="7" y="1"/>
                    </a:cubicBezTo>
                    <a:cubicBezTo>
                      <a:pt x="8" y="0"/>
                      <a:pt x="9" y="0"/>
                      <a:pt x="10" y="0"/>
                    </a:cubicBezTo>
                    <a:cubicBezTo>
                      <a:pt x="63" y="0"/>
                      <a:pt x="63" y="0"/>
                      <a:pt x="63" y="0"/>
                    </a:cubicBezTo>
                    <a:cubicBezTo>
                      <a:pt x="64" y="0"/>
                      <a:pt x="65" y="0"/>
                      <a:pt x="65" y="1"/>
                    </a:cubicBezTo>
                    <a:cubicBezTo>
                      <a:pt x="59" y="20"/>
                      <a:pt x="59" y="20"/>
                      <a:pt x="59" y="20"/>
                    </a:cubicBezTo>
                    <a:cubicBezTo>
                      <a:pt x="59" y="21"/>
                      <a:pt x="58"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ŝļîḋè"/>
              <p:cNvSpPr/>
              <p:nvPr/>
            </p:nvSpPr>
            <p:spPr bwMode="auto">
              <a:xfrm>
                <a:off x="4950870" y="3161607"/>
                <a:ext cx="170926" cy="55812"/>
              </a:xfrm>
              <a:custGeom>
                <a:avLst/>
                <a:gdLst>
                  <a:gd name="T0" fmla="*/ 56 w 64"/>
                  <a:gd name="T1" fmla="*/ 21 h 21"/>
                  <a:gd name="T2" fmla="*/ 3 w 64"/>
                  <a:gd name="T3" fmla="*/ 21 h 21"/>
                  <a:gd name="T4" fmla="*/ 0 w 64"/>
                  <a:gd name="T5" fmla="*/ 20 h 21"/>
                  <a:gd name="T6" fmla="*/ 6 w 64"/>
                  <a:gd name="T7" fmla="*/ 1 h 21"/>
                  <a:gd name="T8" fmla="*/ 9 w 64"/>
                  <a:gd name="T9" fmla="*/ 0 h 21"/>
                  <a:gd name="T10" fmla="*/ 62 w 64"/>
                  <a:gd name="T11" fmla="*/ 0 h 21"/>
                  <a:gd name="T12" fmla="*/ 64 w 64"/>
                  <a:gd name="T13" fmla="*/ 1 h 21"/>
                  <a:gd name="T14" fmla="*/ 59 w 64"/>
                  <a:gd name="T15" fmla="*/ 20 h 21"/>
                  <a:gd name="T16" fmla="*/ 56 w 64"/>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1">
                    <a:moveTo>
                      <a:pt x="56" y="21"/>
                    </a:moveTo>
                    <a:cubicBezTo>
                      <a:pt x="3" y="21"/>
                      <a:pt x="3" y="21"/>
                      <a:pt x="3" y="21"/>
                    </a:cubicBezTo>
                    <a:cubicBezTo>
                      <a:pt x="1" y="21"/>
                      <a:pt x="0" y="21"/>
                      <a:pt x="0" y="20"/>
                    </a:cubicBezTo>
                    <a:cubicBezTo>
                      <a:pt x="6" y="1"/>
                      <a:pt x="6" y="1"/>
                      <a:pt x="6" y="1"/>
                    </a:cubicBezTo>
                    <a:cubicBezTo>
                      <a:pt x="6" y="0"/>
                      <a:pt x="8" y="0"/>
                      <a:pt x="9" y="0"/>
                    </a:cubicBezTo>
                    <a:cubicBezTo>
                      <a:pt x="62" y="0"/>
                      <a:pt x="62" y="0"/>
                      <a:pt x="62" y="0"/>
                    </a:cubicBezTo>
                    <a:cubicBezTo>
                      <a:pt x="63" y="0"/>
                      <a:pt x="64" y="0"/>
                      <a:pt x="64" y="1"/>
                    </a:cubicBezTo>
                    <a:cubicBezTo>
                      <a:pt x="59" y="20"/>
                      <a:pt x="59" y="20"/>
                      <a:pt x="59" y="20"/>
                    </a:cubicBezTo>
                    <a:cubicBezTo>
                      <a:pt x="59" y="21"/>
                      <a:pt x="58"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śḻîdé"/>
              <p:cNvSpPr/>
              <p:nvPr/>
            </p:nvSpPr>
            <p:spPr bwMode="auto">
              <a:xfrm>
                <a:off x="5140400" y="3161607"/>
                <a:ext cx="167437" cy="55812"/>
              </a:xfrm>
              <a:custGeom>
                <a:avLst/>
                <a:gdLst>
                  <a:gd name="T0" fmla="*/ 56 w 63"/>
                  <a:gd name="T1" fmla="*/ 21 h 21"/>
                  <a:gd name="T2" fmla="*/ 2 w 63"/>
                  <a:gd name="T3" fmla="*/ 21 h 21"/>
                  <a:gd name="T4" fmla="*/ 0 w 63"/>
                  <a:gd name="T5" fmla="*/ 20 h 21"/>
                  <a:gd name="T6" fmla="*/ 5 w 63"/>
                  <a:gd name="T7" fmla="*/ 1 h 21"/>
                  <a:gd name="T8" fmla="*/ 7 w 63"/>
                  <a:gd name="T9" fmla="*/ 0 h 21"/>
                  <a:gd name="T10" fmla="*/ 60 w 63"/>
                  <a:gd name="T11" fmla="*/ 0 h 21"/>
                  <a:gd name="T12" fmla="*/ 62 w 63"/>
                  <a:gd name="T13" fmla="*/ 1 h 21"/>
                  <a:gd name="T14" fmla="*/ 59 w 63"/>
                  <a:gd name="T15" fmla="*/ 20 h 21"/>
                  <a:gd name="T16" fmla="*/ 56 w 63"/>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1">
                    <a:moveTo>
                      <a:pt x="56" y="21"/>
                    </a:moveTo>
                    <a:cubicBezTo>
                      <a:pt x="2" y="21"/>
                      <a:pt x="2" y="21"/>
                      <a:pt x="2" y="21"/>
                    </a:cubicBezTo>
                    <a:cubicBezTo>
                      <a:pt x="1" y="21"/>
                      <a:pt x="0" y="21"/>
                      <a:pt x="0" y="20"/>
                    </a:cubicBezTo>
                    <a:cubicBezTo>
                      <a:pt x="5" y="1"/>
                      <a:pt x="5" y="1"/>
                      <a:pt x="5" y="1"/>
                    </a:cubicBezTo>
                    <a:cubicBezTo>
                      <a:pt x="5" y="0"/>
                      <a:pt x="6" y="0"/>
                      <a:pt x="7" y="0"/>
                    </a:cubicBezTo>
                    <a:cubicBezTo>
                      <a:pt x="60" y="0"/>
                      <a:pt x="60" y="0"/>
                      <a:pt x="60" y="0"/>
                    </a:cubicBezTo>
                    <a:cubicBezTo>
                      <a:pt x="62" y="0"/>
                      <a:pt x="63" y="0"/>
                      <a:pt x="62" y="1"/>
                    </a:cubicBezTo>
                    <a:cubicBezTo>
                      <a:pt x="59" y="20"/>
                      <a:pt x="59" y="20"/>
                      <a:pt x="59" y="20"/>
                    </a:cubicBezTo>
                    <a:cubicBezTo>
                      <a:pt x="59" y="21"/>
                      <a:pt x="57"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işļîḋé"/>
              <p:cNvSpPr/>
              <p:nvPr/>
            </p:nvSpPr>
            <p:spPr bwMode="auto">
              <a:xfrm>
                <a:off x="5324116" y="3161607"/>
                <a:ext cx="162786" cy="55812"/>
              </a:xfrm>
              <a:custGeom>
                <a:avLst/>
                <a:gdLst>
                  <a:gd name="T0" fmla="*/ 56 w 61"/>
                  <a:gd name="T1" fmla="*/ 21 h 21"/>
                  <a:gd name="T2" fmla="*/ 2 w 61"/>
                  <a:gd name="T3" fmla="*/ 21 h 21"/>
                  <a:gd name="T4" fmla="*/ 0 w 61"/>
                  <a:gd name="T5" fmla="*/ 20 h 21"/>
                  <a:gd name="T6" fmla="*/ 4 w 61"/>
                  <a:gd name="T7" fmla="*/ 1 h 21"/>
                  <a:gd name="T8" fmla="*/ 6 w 61"/>
                  <a:gd name="T9" fmla="*/ 0 h 21"/>
                  <a:gd name="T10" fmla="*/ 59 w 61"/>
                  <a:gd name="T11" fmla="*/ 0 h 21"/>
                  <a:gd name="T12" fmla="*/ 61 w 61"/>
                  <a:gd name="T13" fmla="*/ 1 h 21"/>
                  <a:gd name="T14" fmla="*/ 59 w 61"/>
                  <a:gd name="T15" fmla="*/ 20 h 21"/>
                  <a:gd name="T16" fmla="*/ 56 w 6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1">
                    <a:moveTo>
                      <a:pt x="56" y="21"/>
                    </a:moveTo>
                    <a:cubicBezTo>
                      <a:pt x="2" y="21"/>
                      <a:pt x="2" y="21"/>
                      <a:pt x="2" y="21"/>
                    </a:cubicBezTo>
                    <a:cubicBezTo>
                      <a:pt x="1" y="21"/>
                      <a:pt x="0" y="21"/>
                      <a:pt x="0" y="20"/>
                    </a:cubicBezTo>
                    <a:cubicBezTo>
                      <a:pt x="4" y="1"/>
                      <a:pt x="4" y="1"/>
                      <a:pt x="4" y="1"/>
                    </a:cubicBezTo>
                    <a:cubicBezTo>
                      <a:pt x="4" y="0"/>
                      <a:pt x="5" y="0"/>
                      <a:pt x="6" y="0"/>
                    </a:cubicBezTo>
                    <a:cubicBezTo>
                      <a:pt x="59" y="0"/>
                      <a:pt x="59" y="0"/>
                      <a:pt x="59" y="0"/>
                    </a:cubicBezTo>
                    <a:cubicBezTo>
                      <a:pt x="60" y="0"/>
                      <a:pt x="61" y="0"/>
                      <a:pt x="61" y="1"/>
                    </a:cubicBezTo>
                    <a:cubicBezTo>
                      <a:pt x="59" y="20"/>
                      <a:pt x="59" y="20"/>
                      <a:pt x="59" y="20"/>
                    </a:cubicBezTo>
                    <a:cubicBezTo>
                      <a:pt x="59" y="21"/>
                      <a:pt x="57"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ṥḷíḑé"/>
              <p:cNvSpPr/>
              <p:nvPr/>
            </p:nvSpPr>
            <p:spPr bwMode="auto">
              <a:xfrm>
                <a:off x="5513645" y="3161607"/>
                <a:ext cx="160460" cy="55812"/>
              </a:xfrm>
              <a:custGeom>
                <a:avLst/>
                <a:gdLst>
                  <a:gd name="T0" fmla="*/ 56 w 60"/>
                  <a:gd name="T1" fmla="*/ 21 h 21"/>
                  <a:gd name="T2" fmla="*/ 2 w 60"/>
                  <a:gd name="T3" fmla="*/ 21 h 21"/>
                  <a:gd name="T4" fmla="*/ 0 w 60"/>
                  <a:gd name="T5" fmla="*/ 20 h 21"/>
                  <a:gd name="T6" fmla="*/ 2 w 60"/>
                  <a:gd name="T7" fmla="*/ 1 h 21"/>
                  <a:gd name="T8" fmla="*/ 5 w 60"/>
                  <a:gd name="T9" fmla="*/ 0 h 21"/>
                  <a:gd name="T10" fmla="*/ 58 w 60"/>
                  <a:gd name="T11" fmla="*/ 0 h 21"/>
                  <a:gd name="T12" fmla="*/ 60 w 60"/>
                  <a:gd name="T13" fmla="*/ 1 h 21"/>
                  <a:gd name="T14" fmla="*/ 59 w 60"/>
                  <a:gd name="T15" fmla="*/ 20 h 21"/>
                  <a:gd name="T16" fmla="*/ 56 w 6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1">
                    <a:moveTo>
                      <a:pt x="56" y="21"/>
                    </a:moveTo>
                    <a:cubicBezTo>
                      <a:pt x="2" y="21"/>
                      <a:pt x="2" y="21"/>
                      <a:pt x="2" y="21"/>
                    </a:cubicBezTo>
                    <a:cubicBezTo>
                      <a:pt x="1" y="21"/>
                      <a:pt x="0" y="21"/>
                      <a:pt x="0" y="20"/>
                    </a:cubicBezTo>
                    <a:cubicBezTo>
                      <a:pt x="2" y="1"/>
                      <a:pt x="2" y="1"/>
                      <a:pt x="2" y="1"/>
                    </a:cubicBezTo>
                    <a:cubicBezTo>
                      <a:pt x="3" y="0"/>
                      <a:pt x="4" y="0"/>
                      <a:pt x="5" y="0"/>
                    </a:cubicBezTo>
                    <a:cubicBezTo>
                      <a:pt x="58" y="0"/>
                      <a:pt x="58" y="0"/>
                      <a:pt x="58" y="0"/>
                    </a:cubicBezTo>
                    <a:cubicBezTo>
                      <a:pt x="59" y="0"/>
                      <a:pt x="60" y="0"/>
                      <a:pt x="60" y="1"/>
                    </a:cubicBezTo>
                    <a:cubicBezTo>
                      <a:pt x="59" y="20"/>
                      <a:pt x="59" y="20"/>
                      <a:pt x="59" y="20"/>
                    </a:cubicBezTo>
                    <a:cubicBezTo>
                      <a:pt x="59" y="21"/>
                      <a:pt x="58"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íṥľiḓè"/>
              <p:cNvSpPr/>
              <p:nvPr/>
            </p:nvSpPr>
            <p:spPr bwMode="auto">
              <a:xfrm>
                <a:off x="5695035" y="3161607"/>
                <a:ext cx="158135" cy="55812"/>
              </a:xfrm>
              <a:custGeom>
                <a:avLst/>
                <a:gdLst>
                  <a:gd name="T0" fmla="*/ 57 w 59"/>
                  <a:gd name="T1" fmla="*/ 21 h 21"/>
                  <a:gd name="T2" fmla="*/ 3 w 59"/>
                  <a:gd name="T3" fmla="*/ 21 h 21"/>
                  <a:gd name="T4" fmla="*/ 0 w 59"/>
                  <a:gd name="T5" fmla="*/ 20 h 21"/>
                  <a:gd name="T6" fmla="*/ 2 w 59"/>
                  <a:gd name="T7" fmla="*/ 1 h 21"/>
                  <a:gd name="T8" fmla="*/ 4 w 59"/>
                  <a:gd name="T9" fmla="*/ 0 h 21"/>
                  <a:gd name="T10" fmla="*/ 57 w 59"/>
                  <a:gd name="T11" fmla="*/ 0 h 21"/>
                  <a:gd name="T12" fmla="*/ 59 w 59"/>
                  <a:gd name="T13" fmla="*/ 1 h 21"/>
                  <a:gd name="T14" fmla="*/ 59 w 59"/>
                  <a:gd name="T15" fmla="*/ 20 h 21"/>
                  <a:gd name="T16" fmla="*/ 57 w 59"/>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1">
                    <a:moveTo>
                      <a:pt x="57" y="21"/>
                    </a:moveTo>
                    <a:cubicBezTo>
                      <a:pt x="3" y="21"/>
                      <a:pt x="3" y="21"/>
                      <a:pt x="3" y="21"/>
                    </a:cubicBezTo>
                    <a:cubicBezTo>
                      <a:pt x="1" y="21"/>
                      <a:pt x="0" y="21"/>
                      <a:pt x="0" y="20"/>
                    </a:cubicBezTo>
                    <a:cubicBezTo>
                      <a:pt x="2" y="1"/>
                      <a:pt x="2" y="1"/>
                      <a:pt x="2" y="1"/>
                    </a:cubicBezTo>
                    <a:cubicBezTo>
                      <a:pt x="2" y="0"/>
                      <a:pt x="3" y="0"/>
                      <a:pt x="4" y="0"/>
                    </a:cubicBezTo>
                    <a:cubicBezTo>
                      <a:pt x="57" y="0"/>
                      <a:pt x="57" y="0"/>
                      <a:pt x="57" y="0"/>
                    </a:cubicBezTo>
                    <a:cubicBezTo>
                      <a:pt x="58" y="0"/>
                      <a:pt x="59" y="0"/>
                      <a:pt x="59" y="1"/>
                    </a:cubicBezTo>
                    <a:cubicBezTo>
                      <a:pt x="59" y="20"/>
                      <a:pt x="59" y="20"/>
                      <a:pt x="59" y="20"/>
                    </a:cubicBezTo>
                    <a:cubicBezTo>
                      <a:pt x="59" y="21"/>
                      <a:pt x="58" y="21"/>
                      <a:pt x="57"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îṥ1ïďê"/>
              <p:cNvSpPr/>
              <p:nvPr/>
            </p:nvSpPr>
            <p:spPr bwMode="auto">
              <a:xfrm>
                <a:off x="5884565" y="3161607"/>
                <a:ext cx="158135" cy="55812"/>
              </a:xfrm>
              <a:custGeom>
                <a:avLst/>
                <a:gdLst>
                  <a:gd name="T0" fmla="*/ 57 w 59"/>
                  <a:gd name="T1" fmla="*/ 21 h 21"/>
                  <a:gd name="T2" fmla="*/ 3 w 59"/>
                  <a:gd name="T3" fmla="*/ 21 h 21"/>
                  <a:gd name="T4" fmla="*/ 0 w 59"/>
                  <a:gd name="T5" fmla="*/ 20 h 21"/>
                  <a:gd name="T6" fmla="*/ 0 w 59"/>
                  <a:gd name="T7" fmla="*/ 1 h 21"/>
                  <a:gd name="T8" fmla="*/ 3 w 59"/>
                  <a:gd name="T9" fmla="*/ 0 h 21"/>
                  <a:gd name="T10" fmla="*/ 56 w 59"/>
                  <a:gd name="T11" fmla="*/ 0 h 21"/>
                  <a:gd name="T12" fmla="*/ 58 w 59"/>
                  <a:gd name="T13" fmla="*/ 1 h 21"/>
                  <a:gd name="T14" fmla="*/ 59 w 59"/>
                  <a:gd name="T15" fmla="*/ 20 h 21"/>
                  <a:gd name="T16" fmla="*/ 57 w 59"/>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1">
                    <a:moveTo>
                      <a:pt x="57" y="21"/>
                    </a:moveTo>
                    <a:cubicBezTo>
                      <a:pt x="3" y="21"/>
                      <a:pt x="3" y="21"/>
                      <a:pt x="3" y="21"/>
                    </a:cubicBezTo>
                    <a:cubicBezTo>
                      <a:pt x="1" y="21"/>
                      <a:pt x="0" y="21"/>
                      <a:pt x="0" y="20"/>
                    </a:cubicBezTo>
                    <a:cubicBezTo>
                      <a:pt x="0" y="1"/>
                      <a:pt x="0" y="1"/>
                      <a:pt x="0" y="1"/>
                    </a:cubicBezTo>
                    <a:cubicBezTo>
                      <a:pt x="0" y="0"/>
                      <a:pt x="2" y="0"/>
                      <a:pt x="3" y="0"/>
                    </a:cubicBezTo>
                    <a:cubicBezTo>
                      <a:pt x="56" y="0"/>
                      <a:pt x="56" y="0"/>
                      <a:pt x="56" y="0"/>
                    </a:cubicBezTo>
                    <a:cubicBezTo>
                      <a:pt x="57" y="0"/>
                      <a:pt x="58" y="0"/>
                      <a:pt x="58" y="1"/>
                    </a:cubicBezTo>
                    <a:cubicBezTo>
                      <a:pt x="59" y="20"/>
                      <a:pt x="59" y="20"/>
                      <a:pt x="59" y="20"/>
                    </a:cubicBezTo>
                    <a:cubicBezTo>
                      <a:pt x="59" y="21"/>
                      <a:pt x="58" y="21"/>
                      <a:pt x="57"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îŝļïḓé"/>
              <p:cNvSpPr/>
              <p:nvPr/>
            </p:nvSpPr>
            <p:spPr bwMode="auto">
              <a:xfrm>
                <a:off x="6065955" y="3161607"/>
                <a:ext cx="160460" cy="55812"/>
              </a:xfrm>
              <a:custGeom>
                <a:avLst/>
                <a:gdLst>
                  <a:gd name="T0" fmla="*/ 58 w 60"/>
                  <a:gd name="T1" fmla="*/ 21 h 21"/>
                  <a:gd name="T2" fmla="*/ 4 w 60"/>
                  <a:gd name="T3" fmla="*/ 21 h 21"/>
                  <a:gd name="T4" fmla="*/ 1 w 60"/>
                  <a:gd name="T5" fmla="*/ 20 h 21"/>
                  <a:gd name="T6" fmla="*/ 0 w 60"/>
                  <a:gd name="T7" fmla="*/ 1 h 21"/>
                  <a:gd name="T8" fmla="*/ 3 w 60"/>
                  <a:gd name="T9" fmla="*/ 0 h 21"/>
                  <a:gd name="T10" fmla="*/ 56 w 60"/>
                  <a:gd name="T11" fmla="*/ 0 h 21"/>
                  <a:gd name="T12" fmla="*/ 58 w 60"/>
                  <a:gd name="T13" fmla="*/ 1 h 21"/>
                  <a:gd name="T14" fmla="*/ 60 w 60"/>
                  <a:gd name="T15" fmla="*/ 20 h 21"/>
                  <a:gd name="T16" fmla="*/ 58 w 6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1">
                    <a:moveTo>
                      <a:pt x="58" y="21"/>
                    </a:moveTo>
                    <a:cubicBezTo>
                      <a:pt x="4" y="21"/>
                      <a:pt x="4" y="21"/>
                      <a:pt x="4" y="21"/>
                    </a:cubicBezTo>
                    <a:cubicBezTo>
                      <a:pt x="2" y="21"/>
                      <a:pt x="1" y="21"/>
                      <a:pt x="1" y="20"/>
                    </a:cubicBezTo>
                    <a:cubicBezTo>
                      <a:pt x="0" y="1"/>
                      <a:pt x="0" y="1"/>
                      <a:pt x="0" y="1"/>
                    </a:cubicBezTo>
                    <a:cubicBezTo>
                      <a:pt x="0" y="0"/>
                      <a:pt x="1" y="0"/>
                      <a:pt x="3" y="0"/>
                    </a:cubicBezTo>
                    <a:cubicBezTo>
                      <a:pt x="56" y="0"/>
                      <a:pt x="56" y="0"/>
                      <a:pt x="56" y="0"/>
                    </a:cubicBezTo>
                    <a:cubicBezTo>
                      <a:pt x="57" y="0"/>
                      <a:pt x="58" y="0"/>
                      <a:pt x="58" y="1"/>
                    </a:cubicBezTo>
                    <a:cubicBezTo>
                      <a:pt x="60" y="20"/>
                      <a:pt x="60" y="20"/>
                      <a:pt x="60" y="20"/>
                    </a:cubicBezTo>
                    <a:cubicBezTo>
                      <a:pt x="60" y="21"/>
                      <a:pt x="59" y="21"/>
                      <a:pt x="58"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îSḷíḋê"/>
              <p:cNvSpPr/>
              <p:nvPr/>
            </p:nvSpPr>
            <p:spPr bwMode="auto">
              <a:xfrm>
                <a:off x="6253158" y="3161607"/>
                <a:ext cx="162786" cy="55812"/>
              </a:xfrm>
              <a:custGeom>
                <a:avLst/>
                <a:gdLst>
                  <a:gd name="T0" fmla="*/ 58 w 61"/>
                  <a:gd name="T1" fmla="*/ 21 h 21"/>
                  <a:gd name="T2" fmla="*/ 5 w 61"/>
                  <a:gd name="T3" fmla="*/ 21 h 21"/>
                  <a:gd name="T4" fmla="*/ 2 w 61"/>
                  <a:gd name="T5" fmla="*/ 20 h 21"/>
                  <a:gd name="T6" fmla="*/ 0 w 61"/>
                  <a:gd name="T7" fmla="*/ 1 h 21"/>
                  <a:gd name="T8" fmla="*/ 2 w 61"/>
                  <a:gd name="T9" fmla="*/ 0 h 21"/>
                  <a:gd name="T10" fmla="*/ 55 w 61"/>
                  <a:gd name="T11" fmla="*/ 0 h 21"/>
                  <a:gd name="T12" fmla="*/ 58 w 61"/>
                  <a:gd name="T13" fmla="*/ 1 h 21"/>
                  <a:gd name="T14" fmla="*/ 61 w 61"/>
                  <a:gd name="T15" fmla="*/ 20 h 21"/>
                  <a:gd name="T16" fmla="*/ 58 w 6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1">
                    <a:moveTo>
                      <a:pt x="58" y="21"/>
                    </a:moveTo>
                    <a:cubicBezTo>
                      <a:pt x="5" y="21"/>
                      <a:pt x="5" y="21"/>
                      <a:pt x="5" y="21"/>
                    </a:cubicBezTo>
                    <a:cubicBezTo>
                      <a:pt x="3" y="21"/>
                      <a:pt x="2" y="21"/>
                      <a:pt x="2" y="20"/>
                    </a:cubicBezTo>
                    <a:cubicBezTo>
                      <a:pt x="0" y="1"/>
                      <a:pt x="0" y="1"/>
                      <a:pt x="0" y="1"/>
                    </a:cubicBezTo>
                    <a:cubicBezTo>
                      <a:pt x="0" y="0"/>
                      <a:pt x="1" y="0"/>
                      <a:pt x="2" y="0"/>
                    </a:cubicBezTo>
                    <a:cubicBezTo>
                      <a:pt x="55" y="0"/>
                      <a:pt x="55" y="0"/>
                      <a:pt x="55" y="0"/>
                    </a:cubicBezTo>
                    <a:cubicBezTo>
                      <a:pt x="56" y="0"/>
                      <a:pt x="58" y="0"/>
                      <a:pt x="58" y="1"/>
                    </a:cubicBezTo>
                    <a:cubicBezTo>
                      <a:pt x="61" y="20"/>
                      <a:pt x="61" y="20"/>
                      <a:pt x="61" y="20"/>
                    </a:cubicBezTo>
                    <a:cubicBezTo>
                      <a:pt x="61" y="21"/>
                      <a:pt x="60" y="21"/>
                      <a:pt x="58"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ísļidé"/>
              <p:cNvSpPr/>
              <p:nvPr/>
            </p:nvSpPr>
            <p:spPr bwMode="auto">
              <a:xfrm>
                <a:off x="6436874" y="3161607"/>
                <a:ext cx="166275" cy="55812"/>
              </a:xfrm>
              <a:custGeom>
                <a:avLst/>
                <a:gdLst>
                  <a:gd name="T0" fmla="*/ 60 w 62"/>
                  <a:gd name="T1" fmla="*/ 21 h 21"/>
                  <a:gd name="T2" fmla="*/ 6 w 62"/>
                  <a:gd name="T3" fmla="*/ 21 h 21"/>
                  <a:gd name="T4" fmla="*/ 4 w 62"/>
                  <a:gd name="T5" fmla="*/ 20 h 21"/>
                  <a:gd name="T6" fmla="*/ 1 w 62"/>
                  <a:gd name="T7" fmla="*/ 1 h 21"/>
                  <a:gd name="T8" fmla="*/ 3 w 62"/>
                  <a:gd name="T9" fmla="*/ 0 h 21"/>
                  <a:gd name="T10" fmla="*/ 56 w 62"/>
                  <a:gd name="T11" fmla="*/ 0 h 21"/>
                  <a:gd name="T12" fmla="*/ 58 w 62"/>
                  <a:gd name="T13" fmla="*/ 1 h 21"/>
                  <a:gd name="T14" fmla="*/ 62 w 62"/>
                  <a:gd name="T15" fmla="*/ 20 h 21"/>
                  <a:gd name="T16" fmla="*/ 60 w 6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1">
                    <a:moveTo>
                      <a:pt x="60" y="21"/>
                    </a:moveTo>
                    <a:cubicBezTo>
                      <a:pt x="6" y="21"/>
                      <a:pt x="6" y="21"/>
                      <a:pt x="6" y="21"/>
                    </a:cubicBezTo>
                    <a:cubicBezTo>
                      <a:pt x="5" y="21"/>
                      <a:pt x="4" y="21"/>
                      <a:pt x="4" y="20"/>
                    </a:cubicBezTo>
                    <a:cubicBezTo>
                      <a:pt x="1" y="1"/>
                      <a:pt x="1" y="1"/>
                      <a:pt x="1" y="1"/>
                    </a:cubicBezTo>
                    <a:cubicBezTo>
                      <a:pt x="0" y="0"/>
                      <a:pt x="1" y="0"/>
                      <a:pt x="3" y="0"/>
                    </a:cubicBezTo>
                    <a:cubicBezTo>
                      <a:pt x="56" y="0"/>
                      <a:pt x="56" y="0"/>
                      <a:pt x="56" y="0"/>
                    </a:cubicBezTo>
                    <a:cubicBezTo>
                      <a:pt x="57" y="0"/>
                      <a:pt x="58" y="0"/>
                      <a:pt x="58" y="1"/>
                    </a:cubicBezTo>
                    <a:cubicBezTo>
                      <a:pt x="62" y="20"/>
                      <a:pt x="62" y="20"/>
                      <a:pt x="62" y="20"/>
                    </a:cubicBezTo>
                    <a:cubicBezTo>
                      <a:pt x="62" y="21"/>
                      <a:pt x="61" y="21"/>
                      <a:pt x="60"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is1ïdé"/>
              <p:cNvSpPr/>
              <p:nvPr/>
            </p:nvSpPr>
            <p:spPr bwMode="auto">
              <a:xfrm>
                <a:off x="6621753" y="3161607"/>
                <a:ext cx="167437" cy="55812"/>
              </a:xfrm>
              <a:custGeom>
                <a:avLst/>
                <a:gdLst>
                  <a:gd name="T0" fmla="*/ 61 w 63"/>
                  <a:gd name="T1" fmla="*/ 21 h 21"/>
                  <a:gd name="T2" fmla="*/ 7 w 63"/>
                  <a:gd name="T3" fmla="*/ 21 h 21"/>
                  <a:gd name="T4" fmla="*/ 5 w 63"/>
                  <a:gd name="T5" fmla="*/ 20 h 21"/>
                  <a:gd name="T6" fmla="*/ 0 w 63"/>
                  <a:gd name="T7" fmla="*/ 1 h 21"/>
                  <a:gd name="T8" fmla="*/ 3 w 63"/>
                  <a:gd name="T9" fmla="*/ 0 h 21"/>
                  <a:gd name="T10" fmla="*/ 55 w 63"/>
                  <a:gd name="T11" fmla="*/ 0 h 21"/>
                  <a:gd name="T12" fmla="*/ 58 w 63"/>
                  <a:gd name="T13" fmla="*/ 1 h 21"/>
                  <a:gd name="T14" fmla="*/ 63 w 63"/>
                  <a:gd name="T15" fmla="*/ 20 h 21"/>
                  <a:gd name="T16" fmla="*/ 61 w 63"/>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1">
                    <a:moveTo>
                      <a:pt x="61" y="21"/>
                    </a:moveTo>
                    <a:cubicBezTo>
                      <a:pt x="7" y="21"/>
                      <a:pt x="7" y="21"/>
                      <a:pt x="7" y="21"/>
                    </a:cubicBezTo>
                    <a:cubicBezTo>
                      <a:pt x="6" y="21"/>
                      <a:pt x="5" y="21"/>
                      <a:pt x="5" y="20"/>
                    </a:cubicBezTo>
                    <a:cubicBezTo>
                      <a:pt x="0" y="1"/>
                      <a:pt x="0" y="1"/>
                      <a:pt x="0" y="1"/>
                    </a:cubicBezTo>
                    <a:cubicBezTo>
                      <a:pt x="0" y="0"/>
                      <a:pt x="1" y="0"/>
                      <a:pt x="3" y="0"/>
                    </a:cubicBezTo>
                    <a:cubicBezTo>
                      <a:pt x="55" y="0"/>
                      <a:pt x="55" y="0"/>
                      <a:pt x="55" y="0"/>
                    </a:cubicBezTo>
                    <a:cubicBezTo>
                      <a:pt x="57" y="0"/>
                      <a:pt x="58" y="0"/>
                      <a:pt x="58" y="1"/>
                    </a:cubicBezTo>
                    <a:cubicBezTo>
                      <a:pt x="63" y="20"/>
                      <a:pt x="63" y="20"/>
                      <a:pt x="63" y="20"/>
                    </a:cubicBezTo>
                    <a:cubicBezTo>
                      <a:pt x="63" y="21"/>
                      <a:pt x="62" y="21"/>
                      <a:pt x="61"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sļîďé"/>
              <p:cNvSpPr/>
              <p:nvPr/>
            </p:nvSpPr>
            <p:spPr bwMode="auto">
              <a:xfrm>
                <a:off x="6797328" y="3161607"/>
                <a:ext cx="173251" cy="55812"/>
              </a:xfrm>
              <a:custGeom>
                <a:avLst/>
                <a:gdLst>
                  <a:gd name="T0" fmla="*/ 62 w 65"/>
                  <a:gd name="T1" fmla="*/ 21 h 21"/>
                  <a:gd name="T2" fmla="*/ 9 w 65"/>
                  <a:gd name="T3" fmla="*/ 21 h 21"/>
                  <a:gd name="T4" fmla="*/ 6 w 65"/>
                  <a:gd name="T5" fmla="*/ 20 h 21"/>
                  <a:gd name="T6" fmla="*/ 0 w 65"/>
                  <a:gd name="T7" fmla="*/ 1 h 21"/>
                  <a:gd name="T8" fmla="*/ 3 w 65"/>
                  <a:gd name="T9" fmla="*/ 0 h 21"/>
                  <a:gd name="T10" fmla="*/ 55 w 65"/>
                  <a:gd name="T11" fmla="*/ 0 h 21"/>
                  <a:gd name="T12" fmla="*/ 58 w 65"/>
                  <a:gd name="T13" fmla="*/ 1 h 21"/>
                  <a:gd name="T14" fmla="*/ 64 w 65"/>
                  <a:gd name="T15" fmla="*/ 20 h 21"/>
                  <a:gd name="T16" fmla="*/ 62 w 65"/>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1">
                    <a:moveTo>
                      <a:pt x="62" y="21"/>
                    </a:moveTo>
                    <a:cubicBezTo>
                      <a:pt x="9" y="21"/>
                      <a:pt x="9" y="21"/>
                      <a:pt x="9" y="21"/>
                    </a:cubicBezTo>
                    <a:cubicBezTo>
                      <a:pt x="7" y="21"/>
                      <a:pt x="6" y="21"/>
                      <a:pt x="6" y="20"/>
                    </a:cubicBezTo>
                    <a:cubicBezTo>
                      <a:pt x="0" y="1"/>
                      <a:pt x="0" y="1"/>
                      <a:pt x="0" y="1"/>
                    </a:cubicBezTo>
                    <a:cubicBezTo>
                      <a:pt x="0" y="0"/>
                      <a:pt x="1" y="0"/>
                      <a:pt x="3" y="0"/>
                    </a:cubicBezTo>
                    <a:cubicBezTo>
                      <a:pt x="55" y="0"/>
                      <a:pt x="55" y="0"/>
                      <a:pt x="55" y="0"/>
                    </a:cubicBezTo>
                    <a:cubicBezTo>
                      <a:pt x="57" y="0"/>
                      <a:pt x="58" y="0"/>
                      <a:pt x="58" y="1"/>
                    </a:cubicBezTo>
                    <a:cubicBezTo>
                      <a:pt x="64" y="20"/>
                      <a:pt x="64" y="20"/>
                      <a:pt x="64" y="20"/>
                    </a:cubicBezTo>
                    <a:cubicBezTo>
                      <a:pt x="65" y="21"/>
                      <a:pt x="64" y="21"/>
                      <a:pt x="62"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îsḻîdé"/>
              <p:cNvSpPr/>
              <p:nvPr/>
            </p:nvSpPr>
            <p:spPr bwMode="auto">
              <a:xfrm>
                <a:off x="6981044" y="3161607"/>
                <a:ext cx="267434" cy="55812"/>
              </a:xfrm>
              <a:custGeom>
                <a:avLst/>
                <a:gdLst>
                  <a:gd name="T0" fmla="*/ 94 w 100"/>
                  <a:gd name="T1" fmla="*/ 21 h 21"/>
                  <a:gd name="T2" fmla="*/ 14 w 100"/>
                  <a:gd name="T3" fmla="*/ 21 h 21"/>
                  <a:gd name="T4" fmla="*/ 6 w 100"/>
                  <a:gd name="T5" fmla="*/ 19 h 21"/>
                  <a:gd name="T6" fmla="*/ 1 w 100"/>
                  <a:gd name="T7" fmla="*/ 2 h 21"/>
                  <a:gd name="T8" fmla="*/ 6 w 100"/>
                  <a:gd name="T9" fmla="*/ 0 h 21"/>
                  <a:gd name="T10" fmla="*/ 86 w 100"/>
                  <a:gd name="T11" fmla="*/ 0 h 21"/>
                  <a:gd name="T12" fmla="*/ 93 w 100"/>
                  <a:gd name="T13" fmla="*/ 2 h 21"/>
                  <a:gd name="T14" fmla="*/ 100 w 100"/>
                  <a:gd name="T15" fmla="*/ 19 h 21"/>
                  <a:gd name="T16" fmla="*/ 94 w 10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1">
                    <a:moveTo>
                      <a:pt x="94" y="21"/>
                    </a:moveTo>
                    <a:cubicBezTo>
                      <a:pt x="14" y="21"/>
                      <a:pt x="14" y="21"/>
                      <a:pt x="14" y="21"/>
                    </a:cubicBezTo>
                    <a:cubicBezTo>
                      <a:pt x="10" y="21"/>
                      <a:pt x="7" y="20"/>
                      <a:pt x="6" y="19"/>
                    </a:cubicBezTo>
                    <a:cubicBezTo>
                      <a:pt x="1" y="2"/>
                      <a:pt x="1" y="2"/>
                      <a:pt x="1" y="2"/>
                    </a:cubicBezTo>
                    <a:cubicBezTo>
                      <a:pt x="0" y="1"/>
                      <a:pt x="3" y="0"/>
                      <a:pt x="6" y="0"/>
                    </a:cubicBezTo>
                    <a:cubicBezTo>
                      <a:pt x="86" y="0"/>
                      <a:pt x="86" y="0"/>
                      <a:pt x="86" y="0"/>
                    </a:cubicBezTo>
                    <a:cubicBezTo>
                      <a:pt x="89" y="0"/>
                      <a:pt x="93" y="1"/>
                      <a:pt x="93" y="2"/>
                    </a:cubicBezTo>
                    <a:cubicBezTo>
                      <a:pt x="100" y="19"/>
                      <a:pt x="100" y="19"/>
                      <a:pt x="100" y="19"/>
                    </a:cubicBezTo>
                    <a:cubicBezTo>
                      <a:pt x="100" y="20"/>
                      <a:pt x="98" y="21"/>
                      <a:pt x="94"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ïsḻiďé"/>
              <p:cNvSpPr/>
              <p:nvPr/>
            </p:nvSpPr>
            <p:spPr bwMode="auto">
              <a:xfrm>
                <a:off x="4550882" y="3227885"/>
                <a:ext cx="274411" cy="59301"/>
              </a:xfrm>
              <a:custGeom>
                <a:avLst/>
                <a:gdLst>
                  <a:gd name="T0" fmla="*/ 89 w 103"/>
                  <a:gd name="T1" fmla="*/ 22 h 22"/>
                  <a:gd name="T2" fmla="*/ 7 w 103"/>
                  <a:gd name="T3" fmla="*/ 22 h 22"/>
                  <a:gd name="T4" fmla="*/ 1 w 103"/>
                  <a:gd name="T5" fmla="*/ 19 h 22"/>
                  <a:gd name="T6" fmla="*/ 8 w 103"/>
                  <a:gd name="T7" fmla="*/ 2 h 22"/>
                  <a:gd name="T8" fmla="*/ 15 w 103"/>
                  <a:gd name="T9" fmla="*/ 0 h 22"/>
                  <a:gd name="T10" fmla="*/ 96 w 103"/>
                  <a:gd name="T11" fmla="*/ 0 h 22"/>
                  <a:gd name="T12" fmla="*/ 102 w 103"/>
                  <a:gd name="T13" fmla="*/ 2 h 22"/>
                  <a:gd name="T14" fmla="*/ 96 w 103"/>
                  <a:gd name="T15" fmla="*/ 19 h 22"/>
                  <a:gd name="T16" fmla="*/ 89 w 10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2">
                    <a:moveTo>
                      <a:pt x="89" y="22"/>
                    </a:moveTo>
                    <a:cubicBezTo>
                      <a:pt x="7" y="22"/>
                      <a:pt x="7" y="22"/>
                      <a:pt x="7" y="22"/>
                    </a:cubicBezTo>
                    <a:cubicBezTo>
                      <a:pt x="3" y="22"/>
                      <a:pt x="0" y="21"/>
                      <a:pt x="1" y="19"/>
                    </a:cubicBezTo>
                    <a:cubicBezTo>
                      <a:pt x="8" y="2"/>
                      <a:pt x="8" y="2"/>
                      <a:pt x="8" y="2"/>
                    </a:cubicBezTo>
                    <a:cubicBezTo>
                      <a:pt x="8" y="1"/>
                      <a:pt x="12" y="0"/>
                      <a:pt x="15" y="0"/>
                    </a:cubicBezTo>
                    <a:cubicBezTo>
                      <a:pt x="96" y="0"/>
                      <a:pt x="96" y="0"/>
                      <a:pt x="96" y="0"/>
                    </a:cubicBezTo>
                    <a:cubicBezTo>
                      <a:pt x="100" y="0"/>
                      <a:pt x="103" y="1"/>
                      <a:pt x="102" y="2"/>
                    </a:cubicBezTo>
                    <a:cubicBezTo>
                      <a:pt x="96" y="19"/>
                      <a:pt x="96" y="19"/>
                      <a:pt x="96" y="19"/>
                    </a:cubicBezTo>
                    <a:cubicBezTo>
                      <a:pt x="96" y="21"/>
                      <a:pt x="92" y="22"/>
                      <a:pt x="89"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ï$líḓé"/>
              <p:cNvSpPr/>
              <p:nvPr/>
            </p:nvSpPr>
            <p:spPr bwMode="auto">
              <a:xfrm>
                <a:off x="7417078" y="3929027"/>
                <a:ext cx="12791" cy="13953"/>
              </a:xfrm>
              <a:prstGeom prst="ellipse">
                <a:avLst/>
              </a:prstGeom>
              <a:solidFill>
                <a:srgbClr val="DFE9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ṥľîḓê"/>
              <p:cNvSpPr/>
              <p:nvPr/>
            </p:nvSpPr>
            <p:spPr bwMode="auto">
              <a:xfrm>
                <a:off x="7458938" y="3929027"/>
                <a:ext cx="13953" cy="13953"/>
              </a:xfrm>
              <a:prstGeom prst="ellipse">
                <a:avLst/>
              </a:prstGeom>
              <a:solidFill>
                <a:srgbClr val="DFE9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ṣļïdé"/>
              <p:cNvSpPr/>
              <p:nvPr/>
            </p:nvSpPr>
            <p:spPr bwMode="auto">
              <a:xfrm>
                <a:off x="7504285" y="3929027"/>
                <a:ext cx="10465" cy="13953"/>
              </a:xfrm>
              <a:prstGeom prst="ellipse">
                <a:avLst/>
              </a:prstGeom>
              <a:solidFill>
                <a:srgbClr val="DFE9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šliḓe"/>
              <p:cNvSpPr/>
              <p:nvPr/>
            </p:nvSpPr>
            <p:spPr bwMode="auto">
              <a:xfrm>
                <a:off x="7547307" y="3929027"/>
                <a:ext cx="10465" cy="13953"/>
              </a:xfrm>
              <a:prstGeom prst="ellipse">
                <a:avLst/>
              </a:prstGeom>
              <a:solidFill>
                <a:srgbClr val="DFE9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iš1iḋe"/>
              <p:cNvSpPr/>
              <p:nvPr/>
            </p:nvSpPr>
            <p:spPr bwMode="auto">
              <a:xfrm>
                <a:off x="5871774" y="1159340"/>
                <a:ext cx="49999" cy="47673"/>
              </a:xfrm>
              <a:prstGeom prst="ellipse">
                <a:avLst/>
              </a:prstGeom>
              <a:solidFill>
                <a:srgbClr val="3E4E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îS1ídê"/>
              <p:cNvSpPr/>
              <p:nvPr/>
            </p:nvSpPr>
            <p:spPr bwMode="auto">
              <a:xfrm>
                <a:off x="5674105" y="1745370"/>
                <a:ext cx="552310" cy="298829"/>
              </a:xfrm>
              <a:custGeom>
                <a:avLst/>
                <a:gdLst>
                  <a:gd name="T0" fmla="*/ 35 w 207"/>
                  <a:gd name="T1" fmla="*/ 112 h 112"/>
                  <a:gd name="T2" fmla="*/ 172 w 207"/>
                  <a:gd name="T3" fmla="*/ 112 h 112"/>
                  <a:gd name="T4" fmla="*/ 186 w 207"/>
                  <a:gd name="T5" fmla="*/ 96 h 112"/>
                  <a:gd name="T6" fmla="*/ 207 w 207"/>
                  <a:gd name="T7" fmla="*/ 0 h 112"/>
                  <a:gd name="T8" fmla="*/ 0 w 207"/>
                  <a:gd name="T9" fmla="*/ 0 h 112"/>
                  <a:gd name="T10" fmla="*/ 21 w 207"/>
                  <a:gd name="T11" fmla="*/ 96 h 112"/>
                  <a:gd name="T12" fmla="*/ 35 w 207"/>
                  <a:gd name="T13" fmla="*/ 112 h 112"/>
                  <a:gd name="T14" fmla="*/ 150 w 207"/>
                  <a:gd name="T15" fmla="*/ 88 h 112"/>
                  <a:gd name="T16" fmla="*/ 165 w 207"/>
                  <a:gd name="T17" fmla="*/ 21 h 112"/>
                  <a:gd name="T18" fmla="*/ 173 w 207"/>
                  <a:gd name="T19" fmla="*/ 15 h 112"/>
                  <a:gd name="T20" fmla="*/ 178 w 207"/>
                  <a:gd name="T21" fmla="*/ 24 h 112"/>
                  <a:gd name="T22" fmla="*/ 164 w 207"/>
                  <a:gd name="T23" fmla="*/ 90 h 112"/>
                  <a:gd name="T24" fmla="*/ 157 w 207"/>
                  <a:gd name="T25" fmla="*/ 96 h 112"/>
                  <a:gd name="T26" fmla="*/ 156 w 207"/>
                  <a:gd name="T27" fmla="*/ 96 h 112"/>
                  <a:gd name="T28" fmla="*/ 150 w 207"/>
                  <a:gd name="T29" fmla="*/ 88 h 112"/>
                  <a:gd name="T30" fmla="*/ 115 w 207"/>
                  <a:gd name="T31" fmla="*/ 88 h 112"/>
                  <a:gd name="T32" fmla="*/ 120 w 207"/>
                  <a:gd name="T33" fmla="*/ 22 h 112"/>
                  <a:gd name="T34" fmla="*/ 127 w 207"/>
                  <a:gd name="T35" fmla="*/ 15 h 112"/>
                  <a:gd name="T36" fmla="*/ 134 w 207"/>
                  <a:gd name="T37" fmla="*/ 23 h 112"/>
                  <a:gd name="T38" fmla="*/ 129 w 207"/>
                  <a:gd name="T39" fmla="*/ 89 h 112"/>
                  <a:gd name="T40" fmla="*/ 122 w 207"/>
                  <a:gd name="T41" fmla="*/ 96 h 112"/>
                  <a:gd name="T42" fmla="*/ 121 w 207"/>
                  <a:gd name="T43" fmla="*/ 96 h 112"/>
                  <a:gd name="T44" fmla="*/ 115 w 207"/>
                  <a:gd name="T45" fmla="*/ 88 h 112"/>
                  <a:gd name="T46" fmla="*/ 79 w 207"/>
                  <a:gd name="T47" fmla="*/ 15 h 112"/>
                  <a:gd name="T48" fmla="*/ 86 w 207"/>
                  <a:gd name="T49" fmla="*/ 22 h 112"/>
                  <a:gd name="T50" fmla="*/ 91 w 207"/>
                  <a:gd name="T51" fmla="*/ 88 h 112"/>
                  <a:gd name="T52" fmla="*/ 85 w 207"/>
                  <a:gd name="T53" fmla="*/ 96 h 112"/>
                  <a:gd name="T54" fmla="*/ 84 w 207"/>
                  <a:gd name="T55" fmla="*/ 96 h 112"/>
                  <a:gd name="T56" fmla="*/ 77 w 207"/>
                  <a:gd name="T57" fmla="*/ 89 h 112"/>
                  <a:gd name="T58" fmla="*/ 72 w 207"/>
                  <a:gd name="T59" fmla="*/ 23 h 112"/>
                  <a:gd name="T60" fmla="*/ 79 w 207"/>
                  <a:gd name="T61" fmla="*/ 15 h 112"/>
                  <a:gd name="T62" fmla="*/ 33 w 207"/>
                  <a:gd name="T63" fmla="*/ 15 h 112"/>
                  <a:gd name="T64" fmla="*/ 41 w 207"/>
                  <a:gd name="T65" fmla="*/ 21 h 112"/>
                  <a:gd name="T66" fmla="*/ 56 w 207"/>
                  <a:gd name="T67" fmla="*/ 88 h 112"/>
                  <a:gd name="T68" fmla="*/ 50 w 207"/>
                  <a:gd name="T69" fmla="*/ 96 h 112"/>
                  <a:gd name="T70" fmla="*/ 49 w 207"/>
                  <a:gd name="T71" fmla="*/ 96 h 112"/>
                  <a:gd name="T72" fmla="*/ 42 w 207"/>
                  <a:gd name="T73" fmla="*/ 90 h 112"/>
                  <a:gd name="T74" fmla="*/ 28 w 207"/>
                  <a:gd name="T75" fmla="*/ 24 h 112"/>
                  <a:gd name="T76" fmla="*/ 33 w 207"/>
                  <a:gd name="T77" fmla="*/ 1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7" h="112">
                    <a:moveTo>
                      <a:pt x="35" y="112"/>
                    </a:moveTo>
                    <a:cubicBezTo>
                      <a:pt x="172" y="112"/>
                      <a:pt x="172" y="112"/>
                      <a:pt x="172" y="112"/>
                    </a:cubicBezTo>
                    <a:cubicBezTo>
                      <a:pt x="180" y="112"/>
                      <a:pt x="184" y="104"/>
                      <a:pt x="186" y="96"/>
                    </a:cubicBezTo>
                    <a:cubicBezTo>
                      <a:pt x="207" y="0"/>
                      <a:pt x="207" y="0"/>
                      <a:pt x="207" y="0"/>
                    </a:cubicBezTo>
                    <a:cubicBezTo>
                      <a:pt x="0" y="0"/>
                      <a:pt x="0" y="0"/>
                      <a:pt x="0" y="0"/>
                    </a:cubicBezTo>
                    <a:cubicBezTo>
                      <a:pt x="21" y="96"/>
                      <a:pt x="21" y="96"/>
                      <a:pt x="21" y="96"/>
                    </a:cubicBezTo>
                    <a:cubicBezTo>
                      <a:pt x="22" y="104"/>
                      <a:pt x="27" y="112"/>
                      <a:pt x="35" y="112"/>
                    </a:cubicBezTo>
                    <a:close/>
                    <a:moveTo>
                      <a:pt x="150" y="88"/>
                    </a:moveTo>
                    <a:cubicBezTo>
                      <a:pt x="165" y="21"/>
                      <a:pt x="165" y="21"/>
                      <a:pt x="165" y="21"/>
                    </a:cubicBezTo>
                    <a:cubicBezTo>
                      <a:pt x="165" y="17"/>
                      <a:pt x="169" y="15"/>
                      <a:pt x="173" y="15"/>
                    </a:cubicBezTo>
                    <a:cubicBezTo>
                      <a:pt x="177" y="16"/>
                      <a:pt x="179" y="20"/>
                      <a:pt x="178" y="24"/>
                    </a:cubicBezTo>
                    <a:cubicBezTo>
                      <a:pt x="164" y="90"/>
                      <a:pt x="164" y="90"/>
                      <a:pt x="164" y="90"/>
                    </a:cubicBezTo>
                    <a:cubicBezTo>
                      <a:pt x="163" y="94"/>
                      <a:pt x="161" y="96"/>
                      <a:pt x="157" y="96"/>
                    </a:cubicBezTo>
                    <a:cubicBezTo>
                      <a:pt x="157" y="96"/>
                      <a:pt x="156" y="96"/>
                      <a:pt x="156" y="96"/>
                    </a:cubicBezTo>
                    <a:cubicBezTo>
                      <a:pt x="152" y="95"/>
                      <a:pt x="150" y="91"/>
                      <a:pt x="150" y="88"/>
                    </a:cubicBezTo>
                    <a:close/>
                    <a:moveTo>
                      <a:pt x="115" y="88"/>
                    </a:moveTo>
                    <a:cubicBezTo>
                      <a:pt x="120" y="22"/>
                      <a:pt x="120" y="22"/>
                      <a:pt x="120" y="22"/>
                    </a:cubicBezTo>
                    <a:cubicBezTo>
                      <a:pt x="120" y="18"/>
                      <a:pt x="123" y="15"/>
                      <a:pt x="127" y="15"/>
                    </a:cubicBezTo>
                    <a:cubicBezTo>
                      <a:pt x="131" y="15"/>
                      <a:pt x="134" y="19"/>
                      <a:pt x="134" y="23"/>
                    </a:cubicBezTo>
                    <a:cubicBezTo>
                      <a:pt x="129" y="89"/>
                      <a:pt x="129" y="89"/>
                      <a:pt x="129" y="89"/>
                    </a:cubicBezTo>
                    <a:cubicBezTo>
                      <a:pt x="129" y="93"/>
                      <a:pt x="126" y="96"/>
                      <a:pt x="122" y="96"/>
                    </a:cubicBezTo>
                    <a:cubicBezTo>
                      <a:pt x="121" y="96"/>
                      <a:pt x="121" y="96"/>
                      <a:pt x="121" y="96"/>
                    </a:cubicBezTo>
                    <a:cubicBezTo>
                      <a:pt x="117" y="96"/>
                      <a:pt x="115" y="92"/>
                      <a:pt x="115" y="88"/>
                    </a:cubicBezTo>
                    <a:close/>
                    <a:moveTo>
                      <a:pt x="79" y="15"/>
                    </a:moveTo>
                    <a:cubicBezTo>
                      <a:pt x="83" y="15"/>
                      <a:pt x="86" y="18"/>
                      <a:pt x="86" y="22"/>
                    </a:cubicBezTo>
                    <a:cubicBezTo>
                      <a:pt x="91" y="88"/>
                      <a:pt x="91" y="88"/>
                      <a:pt x="91" y="88"/>
                    </a:cubicBezTo>
                    <a:cubicBezTo>
                      <a:pt x="91" y="92"/>
                      <a:pt x="88" y="96"/>
                      <a:pt x="85" y="96"/>
                    </a:cubicBezTo>
                    <a:cubicBezTo>
                      <a:pt x="84" y="96"/>
                      <a:pt x="84" y="96"/>
                      <a:pt x="84" y="96"/>
                    </a:cubicBezTo>
                    <a:cubicBezTo>
                      <a:pt x="80" y="96"/>
                      <a:pt x="77" y="93"/>
                      <a:pt x="77" y="89"/>
                    </a:cubicBezTo>
                    <a:cubicBezTo>
                      <a:pt x="72" y="23"/>
                      <a:pt x="72" y="23"/>
                      <a:pt x="72" y="23"/>
                    </a:cubicBezTo>
                    <a:cubicBezTo>
                      <a:pt x="72" y="19"/>
                      <a:pt x="75" y="15"/>
                      <a:pt x="79" y="15"/>
                    </a:cubicBezTo>
                    <a:close/>
                    <a:moveTo>
                      <a:pt x="33" y="15"/>
                    </a:moveTo>
                    <a:cubicBezTo>
                      <a:pt x="37" y="15"/>
                      <a:pt x="41" y="17"/>
                      <a:pt x="41" y="21"/>
                    </a:cubicBezTo>
                    <a:cubicBezTo>
                      <a:pt x="56" y="88"/>
                      <a:pt x="56" y="88"/>
                      <a:pt x="56" y="88"/>
                    </a:cubicBezTo>
                    <a:cubicBezTo>
                      <a:pt x="56" y="91"/>
                      <a:pt x="54" y="95"/>
                      <a:pt x="50" y="96"/>
                    </a:cubicBezTo>
                    <a:cubicBezTo>
                      <a:pt x="50" y="96"/>
                      <a:pt x="49" y="96"/>
                      <a:pt x="49" y="96"/>
                    </a:cubicBezTo>
                    <a:cubicBezTo>
                      <a:pt x="45" y="96"/>
                      <a:pt x="42" y="94"/>
                      <a:pt x="42" y="90"/>
                    </a:cubicBezTo>
                    <a:cubicBezTo>
                      <a:pt x="28" y="24"/>
                      <a:pt x="28" y="24"/>
                      <a:pt x="28" y="24"/>
                    </a:cubicBezTo>
                    <a:cubicBezTo>
                      <a:pt x="27" y="20"/>
                      <a:pt x="29" y="16"/>
                      <a:pt x="33" y="15"/>
                    </a:cubicBezTo>
                    <a:close/>
                  </a:path>
                </a:pathLst>
              </a:custGeom>
              <a:solidFill>
                <a:srgbClr val="F9CF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íṡlïďè"/>
              <p:cNvSpPr/>
              <p:nvPr/>
            </p:nvSpPr>
            <p:spPr bwMode="auto">
              <a:xfrm>
                <a:off x="5727592" y="2148847"/>
                <a:ext cx="127903" cy="127903"/>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33 h 48"/>
                  <a:gd name="T12" fmla="*/ 15 w 48"/>
                  <a:gd name="T13" fmla="*/ 24 h 48"/>
                  <a:gd name="T14" fmla="*/ 24 w 48"/>
                  <a:gd name="T15" fmla="*/ 15 h 48"/>
                  <a:gd name="T16" fmla="*/ 33 w 48"/>
                  <a:gd name="T17" fmla="*/ 24 h 48"/>
                  <a:gd name="T18" fmla="*/ 24 w 48"/>
                  <a:gd name="T19"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close/>
                    <a:moveTo>
                      <a:pt x="24" y="33"/>
                    </a:moveTo>
                    <a:cubicBezTo>
                      <a:pt x="19" y="33"/>
                      <a:pt x="15" y="29"/>
                      <a:pt x="15" y="24"/>
                    </a:cubicBezTo>
                    <a:cubicBezTo>
                      <a:pt x="15" y="19"/>
                      <a:pt x="19" y="15"/>
                      <a:pt x="24" y="15"/>
                    </a:cubicBezTo>
                    <a:cubicBezTo>
                      <a:pt x="29" y="15"/>
                      <a:pt x="33" y="19"/>
                      <a:pt x="33" y="24"/>
                    </a:cubicBezTo>
                    <a:cubicBezTo>
                      <a:pt x="33" y="29"/>
                      <a:pt x="29" y="33"/>
                      <a:pt x="24" y="33"/>
                    </a:cubicBezTo>
                    <a:close/>
                  </a:path>
                </a:pathLst>
              </a:custGeom>
              <a:solidFill>
                <a:srgbClr val="F9CF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şľiḑè"/>
              <p:cNvSpPr/>
              <p:nvPr/>
            </p:nvSpPr>
            <p:spPr bwMode="auto">
              <a:xfrm>
                <a:off x="6034560" y="2148847"/>
                <a:ext cx="127903" cy="127903"/>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33 h 48"/>
                  <a:gd name="T12" fmla="*/ 15 w 48"/>
                  <a:gd name="T13" fmla="*/ 24 h 48"/>
                  <a:gd name="T14" fmla="*/ 24 w 48"/>
                  <a:gd name="T15" fmla="*/ 15 h 48"/>
                  <a:gd name="T16" fmla="*/ 33 w 48"/>
                  <a:gd name="T17" fmla="*/ 24 h 48"/>
                  <a:gd name="T18" fmla="*/ 24 w 48"/>
                  <a:gd name="T19"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close/>
                    <a:moveTo>
                      <a:pt x="24" y="33"/>
                    </a:moveTo>
                    <a:cubicBezTo>
                      <a:pt x="19" y="33"/>
                      <a:pt x="15" y="29"/>
                      <a:pt x="15" y="24"/>
                    </a:cubicBezTo>
                    <a:cubicBezTo>
                      <a:pt x="15" y="19"/>
                      <a:pt x="19" y="15"/>
                      <a:pt x="24" y="15"/>
                    </a:cubicBezTo>
                    <a:cubicBezTo>
                      <a:pt x="29" y="15"/>
                      <a:pt x="33" y="19"/>
                      <a:pt x="33" y="24"/>
                    </a:cubicBezTo>
                    <a:cubicBezTo>
                      <a:pt x="33" y="29"/>
                      <a:pt x="29" y="33"/>
                      <a:pt x="24" y="33"/>
                    </a:cubicBezTo>
                    <a:close/>
                  </a:path>
                </a:pathLst>
              </a:custGeom>
              <a:solidFill>
                <a:srgbClr val="F9CF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Sḻide"/>
              <p:cNvSpPr/>
              <p:nvPr/>
            </p:nvSpPr>
            <p:spPr bwMode="auto">
              <a:xfrm>
                <a:off x="5500855" y="1654675"/>
                <a:ext cx="717421" cy="467428"/>
              </a:xfrm>
              <a:custGeom>
                <a:avLst/>
                <a:gdLst>
                  <a:gd name="T0" fmla="*/ 261 w 269"/>
                  <a:gd name="T1" fmla="*/ 175 h 175"/>
                  <a:gd name="T2" fmla="*/ 77 w 269"/>
                  <a:gd name="T3" fmla="*/ 175 h 175"/>
                  <a:gd name="T4" fmla="*/ 64 w 269"/>
                  <a:gd name="T5" fmla="*/ 164 h 175"/>
                  <a:gd name="T6" fmla="*/ 29 w 269"/>
                  <a:gd name="T7" fmla="*/ 16 h 175"/>
                  <a:gd name="T8" fmla="*/ 8 w 269"/>
                  <a:gd name="T9" fmla="*/ 16 h 175"/>
                  <a:gd name="T10" fmla="*/ 0 w 269"/>
                  <a:gd name="T11" fmla="*/ 8 h 175"/>
                  <a:gd name="T12" fmla="*/ 8 w 269"/>
                  <a:gd name="T13" fmla="*/ 0 h 175"/>
                  <a:gd name="T14" fmla="*/ 31 w 269"/>
                  <a:gd name="T15" fmla="*/ 0 h 175"/>
                  <a:gd name="T16" fmla="*/ 45 w 269"/>
                  <a:gd name="T17" fmla="*/ 11 h 175"/>
                  <a:gd name="T18" fmla="*/ 79 w 269"/>
                  <a:gd name="T19" fmla="*/ 158 h 175"/>
                  <a:gd name="T20" fmla="*/ 261 w 269"/>
                  <a:gd name="T21" fmla="*/ 158 h 175"/>
                  <a:gd name="T22" fmla="*/ 269 w 269"/>
                  <a:gd name="T23" fmla="*/ 167 h 175"/>
                  <a:gd name="T24" fmla="*/ 261 w 269"/>
                  <a:gd name="T25"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9" h="175">
                    <a:moveTo>
                      <a:pt x="261" y="175"/>
                    </a:moveTo>
                    <a:cubicBezTo>
                      <a:pt x="77" y="175"/>
                      <a:pt x="77" y="175"/>
                      <a:pt x="77" y="175"/>
                    </a:cubicBezTo>
                    <a:cubicBezTo>
                      <a:pt x="71" y="175"/>
                      <a:pt x="65" y="170"/>
                      <a:pt x="64" y="164"/>
                    </a:cubicBezTo>
                    <a:cubicBezTo>
                      <a:pt x="29" y="16"/>
                      <a:pt x="29" y="16"/>
                      <a:pt x="29" y="16"/>
                    </a:cubicBezTo>
                    <a:cubicBezTo>
                      <a:pt x="8" y="16"/>
                      <a:pt x="8" y="16"/>
                      <a:pt x="8" y="16"/>
                    </a:cubicBezTo>
                    <a:cubicBezTo>
                      <a:pt x="3" y="16"/>
                      <a:pt x="0" y="12"/>
                      <a:pt x="0" y="8"/>
                    </a:cubicBezTo>
                    <a:cubicBezTo>
                      <a:pt x="0" y="3"/>
                      <a:pt x="3" y="0"/>
                      <a:pt x="8" y="0"/>
                    </a:cubicBezTo>
                    <a:cubicBezTo>
                      <a:pt x="31" y="0"/>
                      <a:pt x="31" y="0"/>
                      <a:pt x="31" y="0"/>
                    </a:cubicBezTo>
                    <a:cubicBezTo>
                      <a:pt x="38" y="0"/>
                      <a:pt x="43" y="4"/>
                      <a:pt x="45" y="11"/>
                    </a:cubicBezTo>
                    <a:cubicBezTo>
                      <a:pt x="79" y="158"/>
                      <a:pt x="79" y="158"/>
                      <a:pt x="79" y="158"/>
                    </a:cubicBezTo>
                    <a:cubicBezTo>
                      <a:pt x="261" y="158"/>
                      <a:pt x="261" y="158"/>
                      <a:pt x="261" y="158"/>
                    </a:cubicBezTo>
                    <a:cubicBezTo>
                      <a:pt x="265" y="158"/>
                      <a:pt x="269" y="162"/>
                      <a:pt x="269" y="167"/>
                    </a:cubicBezTo>
                    <a:cubicBezTo>
                      <a:pt x="269" y="171"/>
                      <a:pt x="265" y="175"/>
                      <a:pt x="261" y="175"/>
                    </a:cubicBezTo>
                    <a:close/>
                  </a:path>
                </a:pathLst>
              </a:custGeom>
              <a:solidFill>
                <a:srgbClr val="F9CF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ṧľiḍê"/>
              <p:cNvSpPr/>
              <p:nvPr/>
            </p:nvSpPr>
            <p:spPr bwMode="auto">
              <a:xfrm>
                <a:off x="5348533" y="2447675"/>
                <a:ext cx="82556" cy="127903"/>
              </a:xfrm>
              <a:custGeom>
                <a:avLst/>
                <a:gdLst>
                  <a:gd name="T0" fmla="*/ 27 w 31"/>
                  <a:gd name="T1" fmla="*/ 15 h 48"/>
                  <a:gd name="T2" fmla="*/ 26 w 31"/>
                  <a:gd name="T3" fmla="*/ 15 h 48"/>
                  <a:gd name="T4" fmla="*/ 26 w 31"/>
                  <a:gd name="T5" fmla="*/ 10 h 48"/>
                  <a:gd name="T6" fmla="*/ 16 w 31"/>
                  <a:gd name="T7" fmla="*/ 0 h 48"/>
                  <a:gd name="T8" fmla="*/ 6 w 31"/>
                  <a:gd name="T9" fmla="*/ 10 h 48"/>
                  <a:gd name="T10" fmla="*/ 6 w 31"/>
                  <a:gd name="T11" fmla="*/ 15 h 48"/>
                  <a:gd name="T12" fmla="*/ 4 w 31"/>
                  <a:gd name="T13" fmla="*/ 15 h 48"/>
                  <a:gd name="T14" fmla="*/ 0 w 31"/>
                  <a:gd name="T15" fmla="*/ 19 h 48"/>
                  <a:gd name="T16" fmla="*/ 0 w 31"/>
                  <a:gd name="T17" fmla="*/ 44 h 48"/>
                  <a:gd name="T18" fmla="*/ 4 w 31"/>
                  <a:gd name="T19" fmla="*/ 48 h 48"/>
                  <a:gd name="T20" fmla="*/ 27 w 31"/>
                  <a:gd name="T21" fmla="*/ 48 h 48"/>
                  <a:gd name="T22" fmla="*/ 31 w 31"/>
                  <a:gd name="T23" fmla="*/ 44 h 48"/>
                  <a:gd name="T24" fmla="*/ 31 w 31"/>
                  <a:gd name="T25" fmla="*/ 19 h 48"/>
                  <a:gd name="T26" fmla="*/ 27 w 31"/>
                  <a:gd name="T27" fmla="*/ 15 h 48"/>
                  <a:gd name="T28" fmla="*/ 11 w 31"/>
                  <a:gd name="T29" fmla="*/ 10 h 48"/>
                  <a:gd name="T30" fmla="*/ 16 w 31"/>
                  <a:gd name="T31" fmla="*/ 5 h 48"/>
                  <a:gd name="T32" fmla="*/ 21 w 31"/>
                  <a:gd name="T33" fmla="*/ 10 h 48"/>
                  <a:gd name="T34" fmla="*/ 21 w 31"/>
                  <a:gd name="T35" fmla="*/ 15 h 48"/>
                  <a:gd name="T36" fmla="*/ 11 w 31"/>
                  <a:gd name="T37" fmla="*/ 15 h 48"/>
                  <a:gd name="T38" fmla="*/ 11 w 31"/>
                  <a:gd name="T39" fmla="*/ 10 h 48"/>
                  <a:gd name="T40" fmla="*/ 18 w 31"/>
                  <a:gd name="T41" fmla="*/ 40 h 48"/>
                  <a:gd name="T42" fmla="*/ 14 w 31"/>
                  <a:gd name="T43" fmla="*/ 40 h 48"/>
                  <a:gd name="T44" fmla="*/ 14 w 31"/>
                  <a:gd name="T45" fmla="*/ 32 h 48"/>
                  <a:gd name="T46" fmla="*/ 11 w 31"/>
                  <a:gd name="T47" fmla="*/ 28 h 48"/>
                  <a:gd name="T48" fmla="*/ 15 w 31"/>
                  <a:gd name="T49" fmla="*/ 23 h 48"/>
                  <a:gd name="T50" fmla="*/ 20 w 31"/>
                  <a:gd name="T51" fmla="*/ 28 h 48"/>
                  <a:gd name="T52" fmla="*/ 18 w 31"/>
                  <a:gd name="T53" fmla="*/ 32 h 48"/>
                  <a:gd name="T54" fmla="*/ 18 w 31"/>
                  <a:gd name="T55"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48">
                    <a:moveTo>
                      <a:pt x="27" y="15"/>
                    </a:moveTo>
                    <a:cubicBezTo>
                      <a:pt x="26" y="15"/>
                      <a:pt x="26" y="15"/>
                      <a:pt x="26" y="15"/>
                    </a:cubicBezTo>
                    <a:cubicBezTo>
                      <a:pt x="26" y="10"/>
                      <a:pt x="26" y="10"/>
                      <a:pt x="26" y="10"/>
                    </a:cubicBezTo>
                    <a:cubicBezTo>
                      <a:pt x="26" y="4"/>
                      <a:pt x="21" y="0"/>
                      <a:pt x="16" y="0"/>
                    </a:cubicBezTo>
                    <a:cubicBezTo>
                      <a:pt x="10" y="0"/>
                      <a:pt x="6" y="4"/>
                      <a:pt x="6" y="10"/>
                    </a:cubicBezTo>
                    <a:cubicBezTo>
                      <a:pt x="6" y="15"/>
                      <a:pt x="6" y="15"/>
                      <a:pt x="6" y="15"/>
                    </a:cubicBezTo>
                    <a:cubicBezTo>
                      <a:pt x="4" y="15"/>
                      <a:pt x="4" y="15"/>
                      <a:pt x="4" y="15"/>
                    </a:cubicBezTo>
                    <a:cubicBezTo>
                      <a:pt x="2" y="15"/>
                      <a:pt x="0" y="17"/>
                      <a:pt x="0" y="19"/>
                    </a:cubicBezTo>
                    <a:cubicBezTo>
                      <a:pt x="0" y="44"/>
                      <a:pt x="0" y="44"/>
                      <a:pt x="0" y="44"/>
                    </a:cubicBezTo>
                    <a:cubicBezTo>
                      <a:pt x="0" y="46"/>
                      <a:pt x="2" y="48"/>
                      <a:pt x="4" y="48"/>
                    </a:cubicBezTo>
                    <a:cubicBezTo>
                      <a:pt x="27" y="48"/>
                      <a:pt x="27" y="48"/>
                      <a:pt x="27" y="48"/>
                    </a:cubicBezTo>
                    <a:cubicBezTo>
                      <a:pt x="29" y="48"/>
                      <a:pt x="31" y="46"/>
                      <a:pt x="31" y="44"/>
                    </a:cubicBezTo>
                    <a:cubicBezTo>
                      <a:pt x="31" y="19"/>
                      <a:pt x="31" y="19"/>
                      <a:pt x="31" y="19"/>
                    </a:cubicBezTo>
                    <a:cubicBezTo>
                      <a:pt x="31" y="17"/>
                      <a:pt x="29" y="15"/>
                      <a:pt x="27" y="15"/>
                    </a:cubicBezTo>
                    <a:close/>
                    <a:moveTo>
                      <a:pt x="11" y="10"/>
                    </a:moveTo>
                    <a:cubicBezTo>
                      <a:pt x="11" y="7"/>
                      <a:pt x="13" y="5"/>
                      <a:pt x="16" y="5"/>
                    </a:cubicBezTo>
                    <a:cubicBezTo>
                      <a:pt x="18" y="5"/>
                      <a:pt x="21" y="7"/>
                      <a:pt x="21" y="10"/>
                    </a:cubicBezTo>
                    <a:cubicBezTo>
                      <a:pt x="21" y="15"/>
                      <a:pt x="21" y="15"/>
                      <a:pt x="21" y="15"/>
                    </a:cubicBezTo>
                    <a:cubicBezTo>
                      <a:pt x="11" y="15"/>
                      <a:pt x="11" y="15"/>
                      <a:pt x="11" y="15"/>
                    </a:cubicBezTo>
                    <a:lnTo>
                      <a:pt x="11" y="10"/>
                    </a:lnTo>
                    <a:close/>
                    <a:moveTo>
                      <a:pt x="18" y="40"/>
                    </a:moveTo>
                    <a:cubicBezTo>
                      <a:pt x="14" y="40"/>
                      <a:pt x="14" y="40"/>
                      <a:pt x="14" y="40"/>
                    </a:cubicBezTo>
                    <a:cubicBezTo>
                      <a:pt x="14" y="32"/>
                      <a:pt x="14" y="32"/>
                      <a:pt x="14" y="32"/>
                    </a:cubicBezTo>
                    <a:cubicBezTo>
                      <a:pt x="12" y="31"/>
                      <a:pt x="11" y="29"/>
                      <a:pt x="11" y="28"/>
                    </a:cubicBezTo>
                    <a:cubicBezTo>
                      <a:pt x="11" y="25"/>
                      <a:pt x="13" y="23"/>
                      <a:pt x="15" y="23"/>
                    </a:cubicBezTo>
                    <a:cubicBezTo>
                      <a:pt x="18" y="23"/>
                      <a:pt x="20" y="25"/>
                      <a:pt x="20" y="28"/>
                    </a:cubicBezTo>
                    <a:cubicBezTo>
                      <a:pt x="20" y="29"/>
                      <a:pt x="19" y="31"/>
                      <a:pt x="18" y="32"/>
                    </a:cubicBezTo>
                    <a:lnTo>
                      <a:pt x="18" y="40"/>
                    </a:lnTo>
                    <a:close/>
                  </a:path>
                </a:pathLst>
              </a:custGeom>
              <a:solidFill>
                <a:srgbClr val="6591A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ŝľíďé"/>
              <p:cNvSpPr/>
              <p:nvPr/>
            </p:nvSpPr>
            <p:spPr bwMode="auto">
              <a:xfrm>
                <a:off x="5377603" y="2508138"/>
                <a:ext cx="24418" cy="45348"/>
              </a:xfrm>
              <a:custGeom>
                <a:avLst/>
                <a:gdLst>
                  <a:gd name="T0" fmla="*/ 9 w 9"/>
                  <a:gd name="T1" fmla="*/ 5 h 17"/>
                  <a:gd name="T2" fmla="*/ 4 w 9"/>
                  <a:gd name="T3" fmla="*/ 0 h 17"/>
                  <a:gd name="T4" fmla="*/ 0 w 9"/>
                  <a:gd name="T5" fmla="*/ 5 h 17"/>
                  <a:gd name="T6" fmla="*/ 3 w 9"/>
                  <a:gd name="T7" fmla="*/ 9 h 17"/>
                  <a:gd name="T8" fmla="*/ 3 w 9"/>
                  <a:gd name="T9" fmla="*/ 17 h 17"/>
                  <a:gd name="T10" fmla="*/ 7 w 9"/>
                  <a:gd name="T11" fmla="*/ 17 h 17"/>
                  <a:gd name="T12" fmla="*/ 7 w 9"/>
                  <a:gd name="T13" fmla="*/ 9 h 17"/>
                  <a:gd name="T14" fmla="*/ 9 w 9"/>
                  <a:gd name="T15" fmla="*/ 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7">
                    <a:moveTo>
                      <a:pt x="9" y="5"/>
                    </a:moveTo>
                    <a:cubicBezTo>
                      <a:pt x="9" y="2"/>
                      <a:pt x="7" y="0"/>
                      <a:pt x="4" y="0"/>
                    </a:cubicBezTo>
                    <a:cubicBezTo>
                      <a:pt x="2" y="0"/>
                      <a:pt x="0" y="2"/>
                      <a:pt x="0" y="5"/>
                    </a:cubicBezTo>
                    <a:cubicBezTo>
                      <a:pt x="0" y="6"/>
                      <a:pt x="1" y="8"/>
                      <a:pt x="3" y="9"/>
                    </a:cubicBezTo>
                    <a:cubicBezTo>
                      <a:pt x="3" y="17"/>
                      <a:pt x="3" y="17"/>
                      <a:pt x="3" y="17"/>
                    </a:cubicBezTo>
                    <a:cubicBezTo>
                      <a:pt x="7" y="17"/>
                      <a:pt x="7" y="17"/>
                      <a:pt x="7" y="17"/>
                    </a:cubicBezTo>
                    <a:cubicBezTo>
                      <a:pt x="7" y="9"/>
                      <a:pt x="7" y="9"/>
                      <a:pt x="7" y="9"/>
                    </a:cubicBezTo>
                    <a:cubicBezTo>
                      <a:pt x="8" y="8"/>
                      <a:pt x="9" y="6"/>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îṩļîḍê"/>
              <p:cNvSpPr/>
              <p:nvPr/>
            </p:nvSpPr>
            <p:spPr bwMode="auto">
              <a:xfrm>
                <a:off x="5508994" y="2479070"/>
                <a:ext cx="837185" cy="101160"/>
              </a:xfrm>
              <a:custGeom>
                <a:avLst/>
                <a:gdLst>
                  <a:gd name="T0" fmla="*/ 716 w 720"/>
                  <a:gd name="T1" fmla="*/ 83 h 87"/>
                  <a:gd name="T2" fmla="*/ 716 w 720"/>
                  <a:gd name="T3" fmla="*/ 78 h 87"/>
                  <a:gd name="T4" fmla="*/ 11 w 720"/>
                  <a:gd name="T5" fmla="*/ 78 h 87"/>
                  <a:gd name="T6" fmla="*/ 11 w 720"/>
                  <a:gd name="T7" fmla="*/ 9 h 87"/>
                  <a:gd name="T8" fmla="*/ 711 w 720"/>
                  <a:gd name="T9" fmla="*/ 9 h 87"/>
                  <a:gd name="T10" fmla="*/ 711 w 720"/>
                  <a:gd name="T11" fmla="*/ 83 h 87"/>
                  <a:gd name="T12" fmla="*/ 716 w 720"/>
                  <a:gd name="T13" fmla="*/ 83 h 87"/>
                  <a:gd name="T14" fmla="*/ 716 w 720"/>
                  <a:gd name="T15" fmla="*/ 78 h 87"/>
                  <a:gd name="T16" fmla="*/ 716 w 720"/>
                  <a:gd name="T17" fmla="*/ 83 h 87"/>
                  <a:gd name="T18" fmla="*/ 720 w 720"/>
                  <a:gd name="T19" fmla="*/ 83 h 87"/>
                  <a:gd name="T20" fmla="*/ 720 w 720"/>
                  <a:gd name="T21" fmla="*/ 0 h 87"/>
                  <a:gd name="T22" fmla="*/ 0 w 720"/>
                  <a:gd name="T23" fmla="*/ 0 h 87"/>
                  <a:gd name="T24" fmla="*/ 0 w 720"/>
                  <a:gd name="T25" fmla="*/ 87 h 87"/>
                  <a:gd name="T26" fmla="*/ 720 w 720"/>
                  <a:gd name="T27" fmla="*/ 87 h 87"/>
                  <a:gd name="T28" fmla="*/ 720 w 720"/>
                  <a:gd name="T29" fmla="*/ 83 h 87"/>
                  <a:gd name="T30" fmla="*/ 716 w 720"/>
                  <a:gd name="T31"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0" h="87">
                    <a:moveTo>
                      <a:pt x="716" y="83"/>
                    </a:moveTo>
                    <a:lnTo>
                      <a:pt x="716" y="78"/>
                    </a:lnTo>
                    <a:lnTo>
                      <a:pt x="11" y="78"/>
                    </a:lnTo>
                    <a:lnTo>
                      <a:pt x="11" y="9"/>
                    </a:lnTo>
                    <a:lnTo>
                      <a:pt x="711" y="9"/>
                    </a:lnTo>
                    <a:lnTo>
                      <a:pt x="711" y="83"/>
                    </a:lnTo>
                    <a:lnTo>
                      <a:pt x="716" y="83"/>
                    </a:lnTo>
                    <a:lnTo>
                      <a:pt x="716" y="78"/>
                    </a:lnTo>
                    <a:lnTo>
                      <a:pt x="716" y="83"/>
                    </a:lnTo>
                    <a:lnTo>
                      <a:pt x="720" y="83"/>
                    </a:lnTo>
                    <a:lnTo>
                      <a:pt x="720" y="0"/>
                    </a:lnTo>
                    <a:lnTo>
                      <a:pt x="0" y="0"/>
                    </a:lnTo>
                    <a:lnTo>
                      <a:pt x="0" y="87"/>
                    </a:lnTo>
                    <a:lnTo>
                      <a:pt x="720" y="87"/>
                    </a:lnTo>
                    <a:lnTo>
                      <a:pt x="720" y="83"/>
                    </a:lnTo>
                    <a:lnTo>
                      <a:pt x="716" y="83"/>
                    </a:lnTo>
                    <a:close/>
                  </a:path>
                </a:pathLst>
              </a:custGeom>
              <a:solidFill>
                <a:srgbClr val="6591A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S1ïḓê"/>
              <p:cNvSpPr/>
              <p:nvPr/>
            </p:nvSpPr>
            <p:spPr bwMode="auto">
              <a:xfrm>
                <a:off x="5738057" y="2508138"/>
                <a:ext cx="43022" cy="40697"/>
              </a:xfrm>
              <a:custGeom>
                <a:avLst/>
                <a:gdLst>
                  <a:gd name="T0" fmla="*/ 23 w 37"/>
                  <a:gd name="T1" fmla="*/ 0 h 35"/>
                  <a:gd name="T2" fmla="*/ 23 w 37"/>
                  <a:gd name="T3" fmla="*/ 14 h 35"/>
                  <a:gd name="T4" fmla="*/ 34 w 37"/>
                  <a:gd name="T5" fmla="*/ 9 h 35"/>
                  <a:gd name="T6" fmla="*/ 37 w 37"/>
                  <a:gd name="T7" fmla="*/ 21 h 35"/>
                  <a:gd name="T8" fmla="*/ 25 w 37"/>
                  <a:gd name="T9" fmla="*/ 21 h 35"/>
                  <a:gd name="T10" fmla="*/ 32 w 37"/>
                  <a:gd name="T11" fmla="*/ 30 h 35"/>
                  <a:gd name="T12" fmla="*/ 23 w 37"/>
                  <a:gd name="T13" fmla="*/ 35 h 35"/>
                  <a:gd name="T14" fmla="*/ 18 w 37"/>
                  <a:gd name="T15" fmla="*/ 25 h 35"/>
                  <a:gd name="T16" fmla="*/ 14 w 37"/>
                  <a:gd name="T17" fmla="*/ 35 h 35"/>
                  <a:gd name="T18" fmla="*/ 5 w 37"/>
                  <a:gd name="T19" fmla="*/ 30 h 35"/>
                  <a:gd name="T20" fmla="*/ 11 w 37"/>
                  <a:gd name="T21" fmla="*/ 21 h 35"/>
                  <a:gd name="T22" fmla="*/ 0 w 37"/>
                  <a:gd name="T23" fmla="*/ 21 h 35"/>
                  <a:gd name="T24" fmla="*/ 2 w 37"/>
                  <a:gd name="T25" fmla="*/ 9 h 35"/>
                  <a:gd name="T26" fmla="*/ 14 w 37"/>
                  <a:gd name="T27" fmla="*/ 14 h 35"/>
                  <a:gd name="T28" fmla="*/ 14 w 37"/>
                  <a:gd name="T29" fmla="*/ 0 h 35"/>
                  <a:gd name="T30" fmla="*/ 23 w 37"/>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35">
                    <a:moveTo>
                      <a:pt x="23" y="0"/>
                    </a:moveTo>
                    <a:lnTo>
                      <a:pt x="23" y="14"/>
                    </a:lnTo>
                    <a:lnTo>
                      <a:pt x="34" y="9"/>
                    </a:lnTo>
                    <a:lnTo>
                      <a:pt x="37" y="21"/>
                    </a:lnTo>
                    <a:lnTo>
                      <a:pt x="25" y="21"/>
                    </a:lnTo>
                    <a:lnTo>
                      <a:pt x="32" y="30"/>
                    </a:lnTo>
                    <a:lnTo>
                      <a:pt x="23" y="35"/>
                    </a:lnTo>
                    <a:lnTo>
                      <a:pt x="18" y="25"/>
                    </a:lnTo>
                    <a:lnTo>
                      <a:pt x="14" y="35"/>
                    </a:lnTo>
                    <a:lnTo>
                      <a:pt x="5" y="30"/>
                    </a:lnTo>
                    <a:lnTo>
                      <a:pt x="11" y="21"/>
                    </a:lnTo>
                    <a:lnTo>
                      <a:pt x="0" y="21"/>
                    </a:lnTo>
                    <a:lnTo>
                      <a:pt x="2" y="9"/>
                    </a:lnTo>
                    <a:lnTo>
                      <a:pt x="14" y="14"/>
                    </a:lnTo>
                    <a:lnTo>
                      <a:pt x="14" y="0"/>
                    </a:lnTo>
                    <a:lnTo>
                      <a:pt x="23" y="0"/>
                    </a:ln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îšlîde"/>
              <p:cNvSpPr/>
              <p:nvPr/>
            </p:nvSpPr>
            <p:spPr bwMode="auto">
              <a:xfrm>
                <a:off x="5820613" y="2508138"/>
                <a:ext cx="43022" cy="40697"/>
              </a:xfrm>
              <a:custGeom>
                <a:avLst/>
                <a:gdLst>
                  <a:gd name="T0" fmla="*/ 25 w 37"/>
                  <a:gd name="T1" fmla="*/ 0 h 35"/>
                  <a:gd name="T2" fmla="*/ 23 w 37"/>
                  <a:gd name="T3" fmla="*/ 14 h 35"/>
                  <a:gd name="T4" fmla="*/ 34 w 37"/>
                  <a:gd name="T5" fmla="*/ 9 h 35"/>
                  <a:gd name="T6" fmla="*/ 37 w 37"/>
                  <a:gd name="T7" fmla="*/ 21 h 35"/>
                  <a:gd name="T8" fmla="*/ 25 w 37"/>
                  <a:gd name="T9" fmla="*/ 21 h 35"/>
                  <a:gd name="T10" fmla="*/ 32 w 37"/>
                  <a:gd name="T11" fmla="*/ 30 h 35"/>
                  <a:gd name="T12" fmla="*/ 23 w 37"/>
                  <a:gd name="T13" fmla="*/ 35 h 35"/>
                  <a:gd name="T14" fmla="*/ 18 w 37"/>
                  <a:gd name="T15" fmla="*/ 25 h 35"/>
                  <a:gd name="T16" fmla="*/ 14 w 37"/>
                  <a:gd name="T17" fmla="*/ 35 h 35"/>
                  <a:gd name="T18" fmla="*/ 5 w 37"/>
                  <a:gd name="T19" fmla="*/ 30 h 35"/>
                  <a:gd name="T20" fmla="*/ 12 w 37"/>
                  <a:gd name="T21" fmla="*/ 21 h 35"/>
                  <a:gd name="T22" fmla="*/ 0 w 37"/>
                  <a:gd name="T23" fmla="*/ 21 h 35"/>
                  <a:gd name="T24" fmla="*/ 2 w 37"/>
                  <a:gd name="T25" fmla="*/ 9 h 35"/>
                  <a:gd name="T26" fmla="*/ 16 w 37"/>
                  <a:gd name="T27" fmla="*/ 14 h 35"/>
                  <a:gd name="T28" fmla="*/ 14 w 37"/>
                  <a:gd name="T29" fmla="*/ 0 h 35"/>
                  <a:gd name="T30" fmla="*/ 25 w 37"/>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35">
                    <a:moveTo>
                      <a:pt x="25" y="0"/>
                    </a:moveTo>
                    <a:lnTo>
                      <a:pt x="23" y="14"/>
                    </a:lnTo>
                    <a:lnTo>
                      <a:pt x="34" y="9"/>
                    </a:lnTo>
                    <a:lnTo>
                      <a:pt x="37" y="21"/>
                    </a:lnTo>
                    <a:lnTo>
                      <a:pt x="25" y="21"/>
                    </a:lnTo>
                    <a:lnTo>
                      <a:pt x="32" y="30"/>
                    </a:lnTo>
                    <a:lnTo>
                      <a:pt x="23" y="35"/>
                    </a:lnTo>
                    <a:lnTo>
                      <a:pt x="18" y="25"/>
                    </a:lnTo>
                    <a:lnTo>
                      <a:pt x="14" y="35"/>
                    </a:lnTo>
                    <a:lnTo>
                      <a:pt x="5" y="30"/>
                    </a:lnTo>
                    <a:lnTo>
                      <a:pt x="12" y="21"/>
                    </a:lnTo>
                    <a:lnTo>
                      <a:pt x="0" y="21"/>
                    </a:lnTo>
                    <a:lnTo>
                      <a:pt x="2" y="9"/>
                    </a:lnTo>
                    <a:lnTo>
                      <a:pt x="16" y="14"/>
                    </a:lnTo>
                    <a:lnTo>
                      <a:pt x="14" y="0"/>
                    </a:lnTo>
                    <a:lnTo>
                      <a:pt x="25" y="0"/>
                    </a:ln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iṩḻide"/>
              <p:cNvSpPr/>
              <p:nvPr/>
            </p:nvSpPr>
            <p:spPr bwMode="auto">
              <a:xfrm>
                <a:off x="5906657" y="2508138"/>
                <a:ext cx="39534" cy="40697"/>
              </a:xfrm>
              <a:custGeom>
                <a:avLst/>
                <a:gdLst>
                  <a:gd name="T0" fmla="*/ 22 w 34"/>
                  <a:gd name="T1" fmla="*/ 0 h 35"/>
                  <a:gd name="T2" fmla="*/ 20 w 34"/>
                  <a:gd name="T3" fmla="*/ 14 h 35"/>
                  <a:gd name="T4" fmla="*/ 34 w 34"/>
                  <a:gd name="T5" fmla="*/ 9 h 35"/>
                  <a:gd name="T6" fmla="*/ 34 w 34"/>
                  <a:gd name="T7" fmla="*/ 21 h 35"/>
                  <a:gd name="T8" fmla="*/ 22 w 34"/>
                  <a:gd name="T9" fmla="*/ 21 h 35"/>
                  <a:gd name="T10" fmla="*/ 32 w 34"/>
                  <a:gd name="T11" fmla="*/ 30 h 35"/>
                  <a:gd name="T12" fmla="*/ 22 w 34"/>
                  <a:gd name="T13" fmla="*/ 35 h 35"/>
                  <a:gd name="T14" fmla="*/ 16 w 34"/>
                  <a:gd name="T15" fmla="*/ 25 h 35"/>
                  <a:gd name="T16" fmla="*/ 11 w 34"/>
                  <a:gd name="T17" fmla="*/ 35 h 35"/>
                  <a:gd name="T18" fmla="*/ 2 w 34"/>
                  <a:gd name="T19" fmla="*/ 30 h 35"/>
                  <a:gd name="T20" fmla="*/ 9 w 34"/>
                  <a:gd name="T21" fmla="*/ 21 h 35"/>
                  <a:gd name="T22" fmla="*/ 0 w 34"/>
                  <a:gd name="T23" fmla="*/ 21 h 35"/>
                  <a:gd name="T24" fmla="*/ 0 w 34"/>
                  <a:gd name="T25" fmla="*/ 9 h 35"/>
                  <a:gd name="T26" fmla="*/ 13 w 34"/>
                  <a:gd name="T27" fmla="*/ 14 h 35"/>
                  <a:gd name="T28" fmla="*/ 11 w 34"/>
                  <a:gd name="T29" fmla="*/ 0 h 35"/>
                  <a:gd name="T30" fmla="*/ 22 w 34"/>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5">
                    <a:moveTo>
                      <a:pt x="22" y="0"/>
                    </a:moveTo>
                    <a:lnTo>
                      <a:pt x="20" y="14"/>
                    </a:lnTo>
                    <a:lnTo>
                      <a:pt x="34" y="9"/>
                    </a:lnTo>
                    <a:lnTo>
                      <a:pt x="34" y="21"/>
                    </a:lnTo>
                    <a:lnTo>
                      <a:pt x="22" y="21"/>
                    </a:lnTo>
                    <a:lnTo>
                      <a:pt x="32" y="30"/>
                    </a:lnTo>
                    <a:lnTo>
                      <a:pt x="22" y="35"/>
                    </a:lnTo>
                    <a:lnTo>
                      <a:pt x="16" y="25"/>
                    </a:lnTo>
                    <a:lnTo>
                      <a:pt x="11" y="35"/>
                    </a:lnTo>
                    <a:lnTo>
                      <a:pt x="2" y="30"/>
                    </a:lnTo>
                    <a:lnTo>
                      <a:pt x="9" y="21"/>
                    </a:lnTo>
                    <a:lnTo>
                      <a:pt x="0" y="21"/>
                    </a:lnTo>
                    <a:lnTo>
                      <a:pt x="0" y="9"/>
                    </a:lnTo>
                    <a:lnTo>
                      <a:pt x="13" y="14"/>
                    </a:lnTo>
                    <a:lnTo>
                      <a:pt x="11" y="0"/>
                    </a:lnTo>
                    <a:lnTo>
                      <a:pt x="22" y="0"/>
                    </a:ln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śḻíḍe"/>
              <p:cNvSpPr/>
              <p:nvPr/>
            </p:nvSpPr>
            <p:spPr bwMode="auto">
              <a:xfrm>
                <a:off x="5989213" y="2508138"/>
                <a:ext cx="39534" cy="40697"/>
              </a:xfrm>
              <a:custGeom>
                <a:avLst/>
                <a:gdLst>
                  <a:gd name="T0" fmla="*/ 23 w 34"/>
                  <a:gd name="T1" fmla="*/ 0 h 35"/>
                  <a:gd name="T2" fmla="*/ 20 w 34"/>
                  <a:gd name="T3" fmla="*/ 14 h 35"/>
                  <a:gd name="T4" fmla="*/ 34 w 34"/>
                  <a:gd name="T5" fmla="*/ 9 h 35"/>
                  <a:gd name="T6" fmla="*/ 34 w 34"/>
                  <a:gd name="T7" fmla="*/ 21 h 35"/>
                  <a:gd name="T8" fmla="*/ 25 w 34"/>
                  <a:gd name="T9" fmla="*/ 21 h 35"/>
                  <a:gd name="T10" fmla="*/ 32 w 34"/>
                  <a:gd name="T11" fmla="*/ 30 h 35"/>
                  <a:gd name="T12" fmla="*/ 23 w 34"/>
                  <a:gd name="T13" fmla="*/ 35 h 35"/>
                  <a:gd name="T14" fmla="*/ 18 w 34"/>
                  <a:gd name="T15" fmla="*/ 25 h 35"/>
                  <a:gd name="T16" fmla="*/ 13 w 34"/>
                  <a:gd name="T17" fmla="*/ 35 h 35"/>
                  <a:gd name="T18" fmla="*/ 2 w 34"/>
                  <a:gd name="T19" fmla="*/ 30 h 35"/>
                  <a:gd name="T20" fmla="*/ 11 w 34"/>
                  <a:gd name="T21" fmla="*/ 21 h 35"/>
                  <a:gd name="T22" fmla="*/ 0 w 34"/>
                  <a:gd name="T23" fmla="*/ 21 h 35"/>
                  <a:gd name="T24" fmla="*/ 2 w 34"/>
                  <a:gd name="T25" fmla="*/ 9 h 35"/>
                  <a:gd name="T26" fmla="*/ 13 w 34"/>
                  <a:gd name="T27" fmla="*/ 14 h 35"/>
                  <a:gd name="T28" fmla="*/ 11 w 34"/>
                  <a:gd name="T29" fmla="*/ 0 h 35"/>
                  <a:gd name="T30" fmla="*/ 23 w 34"/>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5">
                    <a:moveTo>
                      <a:pt x="23" y="0"/>
                    </a:moveTo>
                    <a:lnTo>
                      <a:pt x="20" y="14"/>
                    </a:lnTo>
                    <a:lnTo>
                      <a:pt x="34" y="9"/>
                    </a:lnTo>
                    <a:lnTo>
                      <a:pt x="34" y="21"/>
                    </a:lnTo>
                    <a:lnTo>
                      <a:pt x="25" y="21"/>
                    </a:lnTo>
                    <a:lnTo>
                      <a:pt x="32" y="30"/>
                    </a:lnTo>
                    <a:lnTo>
                      <a:pt x="23" y="35"/>
                    </a:lnTo>
                    <a:lnTo>
                      <a:pt x="18" y="25"/>
                    </a:lnTo>
                    <a:lnTo>
                      <a:pt x="13" y="35"/>
                    </a:lnTo>
                    <a:lnTo>
                      <a:pt x="2" y="30"/>
                    </a:lnTo>
                    <a:lnTo>
                      <a:pt x="11" y="21"/>
                    </a:lnTo>
                    <a:lnTo>
                      <a:pt x="0" y="21"/>
                    </a:lnTo>
                    <a:lnTo>
                      <a:pt x="2" y="9"/>
                    </a:lnTo>
                    <a:lnTo>
                      <a:pt x="13" y="14"/>
                    </a:lnTo>
                    <a:lnTo>
                      <a:pt x="11" y="0"/>
                    </a:lnTo>
                    <a:lnTo>
                      <a:pt x="23" y="0"/>
                    </a:ln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ş1ïḍe"/>
              <p:cNvSpPr/>
              <p:nvPr/>
            </p:nvSpPr>
            <p:spPr bwMode="auto">
              <a:xfrm>
                <a:off x="6071768" y="2508138"/>
                <a:ext cx="39534" cy="40697"/>
              </a:xfrm>
              <a:custGeom>
                <a:avLst/>
                <a:gdLst>
                  <a:gd name="T0" fmla="*/ 23 w 34"/>
                  <a:gd name="T1" fmla="*/ 0 h 35"/>
                  <a:gd name="T2" fmla="*/ 20 w 34"/>
                  <a:gd name="T3" fmla="*/ 14 h 35"/>
                  <a:gd name="T4" fmla="*/ 34 w 34"/>
                  <a:gd name="T5" fmla="*/ 9 h 35"/>
                  <a:gd name="T6" fmla="*/ 34 w 34"/>
                  <a:gd name="T7" fmla="*/ 21 h 35"/>
                  <a:gd name="T8" fmla="*/ 25 w 34"/>
                  <a:gd name="T9" fmla="*/ 21 h 35"/>
                  <a:gd name="T10" fmla="*/ 32 w 34"/>
                  <a:gd name="T11" fmla="*/ 30 h 35"/>
                  <a:gd name="T12" fmla="*/ 23 w 34"/>
                  <a:gd name="T13" fmla="*/ 35 h 35"/>
                  <a:gd name="T14" fmla="*/ 18 w 34"/>
                  <a:gd name="T15" fmla="*/ 25 h 35"/>
                  <a:gd name="T16" fmla="*/ 14 w 34"/>
                  <a:gd name="T17" fmla="*/ 35 h 35"/>
                  <a:gd name="T18" fmla="*/ 4 w 34"/>
                  <a:gd name="T19" fmla="*/ 30 h 35"/>
                  <a:gd name="T20" fmla="*/ 11 w 34"/>
                  <a:gd name="T21" fmla="*/ 21 h 35"/>
                  <a:gd name="T22" fmla="*/ 0 w 34"/>
                  <a:gd name="T23" fmla="*/ 21 h 35"/>
                  <a:gd name="T24" fmla="*/ 2 w 34"/>
                  <a:gd name="T25" fmla="*/ 9 h 35"/>
                  <a:gd name="T26" fmla="*/ 14 w 34"/>
                  <a:gd name="T27" fmla="*/ 14 h 35"/>
                  <a:gd name="T28" fmla="*/ 11 w 34"/>
                  <a:gd name="T29" fmla="*/ 0 h 35"/>
                  <a:gd name="T30" fmla="*/ 23 w 34"/>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5">
                    <a:moveTo>
                      <a:pt x="23" y="0"/>
                    </a:moveTo>
                    <a:lnTo>
                      <a:pt x="20" y="14"/>
                    </a:lnTo>
                    <a:lnTo>
                      <a:pt x="34" y="9"/>
                    </a:lnTo>
                    <a:lnTo>
                      <a:pt x="34" y="21"/>
                    </a:lnTo>
                    <a:lnTo>
                      <a:pt x="25" y="21"/>
                    </a:lnTo>
                    <a:lnTo>
                      <a:pt x="32" y="30"/>
                    </a:lnTo>
                    <a:lnTo>
                      <a:pt x="23" y="35"/>
                    </a:lnTo>
                    <a:lnTo>
                      <a:pt x="18" y="25"/>
                    </a:lnTo>
                    <a:lnTo>
                      <a:pt x="14" y="35"/>
                    </a:lnTo>
                    <a:lnTo>
                      <a:pt x="4" y="30"/>
                    </a:lnTo>
                    <a:lnTo>
                      <a:pt x="11" y="21"/>
                    </a:lnTo>
                    <a:lnTo>
                      <a:pt x="0" y="21"/>
                    </a:lnTo>
                    <a:lnTo>
                      <a:pt x="2" y="9"/>
                    </a:lnTo>
                    <a:lnTo>
                      <a:pt x="14" y="14"/>
                    </a:lnTo>
                    <a:lnTo>
                      <a:pt x="11" y="0"/>
                    </a:lnTo>
                    <a:lnTo>
                      <a:pt x="23" y="0"/>
                    </a:ln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śļiďe"/>
              <p:cNvSpPr/>
              <p:nvPr/>
            </p:nvSpPr>
            <p:spPr bwMode="auto">
              <a:xfrm>
                <a:off x="5748522" y="3934841"/>
                <a:ext cx="387198" cy="51161"/>
              </a:xfrm>
              <a:prstGeom prst="rect">
                <a:avLst/>
              </a:prstGeom>
              <a:solidFill>
                <a:srgbClr val="1B22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9" name="iṥḻîḑé"/>
              <p:cNvSpPr/>
              <p:nvPr/>
            </p:nvSpPr>
            <p:spPr bwMode="auto">
              <a:xfrm>
                <a:off x="6329900" y="4529010"/>
                <a:ext cx="502311" cy="399988"/>
              </a:xfrm>
              <a:custGeom>
                <a:avLst/>
                <a:gdLst>
                  <a:gd name="T0" fmla="*/ 0 w 188"/>
                  <a:gd name="T1" fmla="*/ 48 h 150"/>
                  <a:gd name="T2" fmla="*/ 188 w 188"/>
                  <a:gd name="T3" fmla="*/ 150 h 150"/>
                  <a:gd name="T4" fmla="*/ 124 w 188"/>
                  <a:gd name="T5" fmla="*/ 0 h 150"/>
                  <a:gd name="T6" fmla="*/ 0 w 188"/>
                  <a:gd name="T7" fmla="*/ 48 h 150"/>
                </a:gdLst>
                <a:ahLst/>
                <a:cxnLst>
                  <a:cxn ang="0">
                    <a:pos x="T0" y="T1"/>
                  </a:cxn>
                  <a:cxn ang="0">
                    <a:pos x="T2" y="T3"/>
                  </a:cxn>
                  <a:cxn ang="0">
                    <a:pos x="T4" y="T5"/>
                  </a:cxn>
                  <a:cxn ang="0">
                    <a:pos x="T6" y="T7"/>
                  </a:cxn>
                </a:cxnLst>
                <a:rect l="0" t="0" r="r" b="b"/>
                <a:pathLst>
                  <a:path w="188" h="150">
                    <a:moveTo>
                      <a:pt x="0" y="48"/>
                    </a:moveTo>
                    <a:cubicBezTo>
                      <a:pt x="4" y="49"/>
                      <a:pt x="76" y="121"/>
                      <a:pt x="188" y="150"/>
                    </a:cubicBezTo>
                    <a:cubicBezTo>
                      <a:pt x="124" y="0"/>
                      <a:pt x="124" y="0"/>
                      <a:pt x="124" y="0"/>
                    </a:cubicBezTo>
                    <a:lnTo>
                      <a:pt x="0" y="48"/>
                    </a:lnTo>
                    <a:close/>
                  </a:path>
                </a:pathLst>
              </a:custGeom>
              <a:solidFill>
                <a:srgbClr val="CF9E7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ṧļiḋè"/>
              <p:cNvSpPr/>
              <p:nvPr/>
            </p:nvSpPr>
            <p:spPr bwMode="auto">
              <a:xfrm>
                <a:off x="6082233" y="4431338"/>
                <a:ext cx="1086015" cy="1103457"/>
              </a:xfrm>
              <a:custGeom>
                <a:avLst/>
                <a:gdLst>
                  <a:gd name="T0" fmla="*/ 381 w 407"/>
                  <a:gd name="T1" fmla="*/ 177 h 414"/>
                  <a:gd name="T2" fmla="*/ 277 w 407"/>
                  <a:gd name="T3" fmla="*/ 31 h 414"/>
                  <a:gd name="T4" fmla="*/ 236 w 407"/>
                  <a:gd name="T5" fmla="*/ 0 h 414"/>
                  <a:gd name="T6" fmla="*/ 0 w 407"/>
                  <a:gd name="T7" fmla="*/ 9 h 414"/>
                  <a:gd name="T8" fmla="*/ 86 w 407"/>
                  <a:gd name="T9" fmla="*/ 89 h 414"/>
                  <a:gd name="T10" fmla="*/ 194 w 407"/>
                  <a:gd name="T11" fmla="*/ 80 h 414"/>
                  <a:gd name="T12" fmla="*/ 219 w 407"/>
                  <a:gd name="T13" fmla="*/ 109 h 414"/>
                  <a:gd name="T14" fmla="*/ 242 w 407"/>
                  <a:gd name="T15" fmla="*/ 192 h 414"/>
                  <a:gd name="T16" fmla="*/ 236 w 407"/>
                  <a:gd name="T17" fmla="*/ 241 h 414"/>
                  <a:gd name="T18" fmla="*/ 190 w 407"/>
                  <a:gd name="T19" fmla="*/ 294 h 414"/>
                  <a:gd name="T20" fmla="*/ 334 w 407"/>
                  <a:gd name="T21" fmla="*/ 414 h 414"/>
                  <a:gd name="T22" fmla="*/ 388 w 407"/>
                  <a:gd name="T23" fmla="*/ 243 h 414"/>
                  <a:gd name="T24" fmla="*/ 381 w 407"/>
                  <a:gd name="T25" fmla="*/ 17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7" h="414">
                    <a:moveTo>
                      <a:pt x="381" y="177"/>
                    </a:moveTo>
                    <a:cubicBezTo>
                      <a:pt x="277" y="31"/>
                      <a:pt x="277" y="31"/>
                      <a:pt x="277" y="31"/>
                    </a:cubicBezTo>
                    <a:cubicBezTo>
                      <a:pt x="277" y="31"/>
                      <a:pt x="263" y="5"/>
                      <a:pt x="236" y="0"/>
                    </a:cubicBezTo>
                    <a:cubicBezTo>
                      <a:pt x="0" y="9"/>
                      <a:pt x="0" y="9"/>
                      <a:pt x="0" y="9"/>
                    </a:cubicBezTo>
                    <a:cubicBezTo>
                      <a:pt x="86" y="89"/>
                      <a:pt x="86" y="89"/>
                      <a:pt x="86" y="89"/>
                    </a:cubicBezTo>
                    <a:cubicBezTo>
                      <a:pt x="194" y="80"/>
                      <a:pt x="194" y="80"/>
                      <a:pt x="194" y="80"/>
                    </a:cubicBezTo>
                    <a:cubicBezTo>
                      <a:pt x="194" y="80"/>
                      <a:pt x="209" y="79"/>
                      <a:pt x="219" y="109"/>
                    </a:cubicBezTo>
                    <a:cubicBezTo>
                      <a:pt x="242" y="192"/>
                      <a:pt x="242" y="192"/>
                      <a:pt x="242" y="192"/>
                    </a:cubicBezTo>
                    <a:cubicBezTo>
                      <a:pt x="247" y="209"/>
                      <a:pt x="245" y="226"/>
                      <a:pt x="236" y="241"/>
                    </a:cubicBezTo>
                    <a:cubicBezTo>
                      <a:pt x="225" y="261"/>
                      <a:pt x="207" y="286"/>
                      <a:pt x="190" y="294"/>
                    </a:cubicBezTo>
                    <a:cubicBezTo>
                      <a:pt x="334" y="414"/>
                      <a:pt x="334" y="414"/>
                      <a:pt x="334" y="414"/>
                    </a:cubicBezTo>
                    <a:cubicBezTo>
                      <a:pt x="388" y="243"/>
                      <a:pt x="388" y="243"/>
                      <a:pt x="388" y="243"/>
                    </a:cubicBezTo>
                    <a:cubicBezTo>
                      <a:pt x="388" y="243"/>
                      <a:pt x="407" y="214"/>
                      <a:pt x="381" y="177"/>
                    </a:cubicBezTo>
                    <a:close/>
                  </a:path>
                </a:pathLst>
              </a:custGeom>
              <a:solidFill>
                <a:srgbClr val="E9AC7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ṥľíde"/>
              <p:cNvSpPr/>
              <p:nvPr/>
            </p:nvSpPr>
            <p:spPr bwMode="auto">
              <a:xfrm>
                <a:off x="5217142" y="4159253"/>
                <a:ext cx="1577862" cy="1015087"/>
              </a:xfrm>
              <a:custGeom>
                <a:avLst/>
                <a:gdLst>
                  <a:gd name="T0" fmla="*/ 559 w 591"/>
                  <a:gd name="T1" fmla="*/ 380 h 381"/>
                  <a:gd name="T2" fmla="*/ 33 w 591"/>
                  <a:gd name="T3" fmla="*/ 381 h 381"/>
                  <a:gd name="T4" fmla="*/ 0 w 591"/>
                  <a:gd name="T5" fmla="*/ 349 h 381"/>
                  <a:gd name="T6" fmla="*/ 0 w 591"/>
                  <a:gd name="T7" fmla="*/ 33 h 381"/>
                  <a:gd name="T8" fmla="*/ 32 w 591"/>
                  <a:gd name="T9" fmla="*/ 1 h 381"/>
                  <a:gd name="T10" fmla="*/ 559 w 591"/>
                  <a:gd name="T11" fmla="*/ 0 h 381"/>
                  <a:gd name="T12" fmla="*/ 591 w 591"/>
                  <a:gd name="T13" fmla="*/ 33 h 381"/>
                  <a:gd name="T14" fmla="*/ 591 w 591"/>
                  <a:gd name="T15" fmla="*/ 348 h 381"/>
                  <a:gd name="T16" fmla="*/ 559 w 591"/>
                  <a:gd name="T17" fmla="*/ 38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81">
                    <a:moveTo>
                      <a:pt x="559" y="380"/>
                    </a:moveTo>
                    <a:cubicBezTo>
                      <a:pt x="33" y="381"/>
                      <a:pt x="33" y="381"/>
                      <a:pt x="33" y="381"/>
                    </a:cubicBezTo>
                    <a:cubicBezTo>
                      <a:pt x="15" y="381"/>
                      <a:pt x="0" y="367"/>
                      <a:pt x="0" y="349"/>
                    </a:cubicBezTo>
                    <a:cubicBezTo>
                      <a:pt x="0" y="33"/>
                      <a:pt x="0" y="33"/>
                      <a:pt x="0" y="33"/>
                    </a:cubicBezTo>
                    <a:cubicBezTo>
                      <a:pt x="0" y="15"/>
                      <a:pt x="14" y="1"/>
                      <a:pt x="32" y="1"/>
                    </a:cubicBezTo>
                    <a:cubicBezTo>
                      <a:pt x="559" y="0"/>
                      <a:pt x="559" y="0"/>
                      <a:pt x="559" y="0"/>
                    </a:cubicBezTo>
                    <a:cubicBezTo>
                      <a:pt x="576" y="0"/>
                      <a:pt x="591" y="15"/>
                      <a:pt x="591" y="33"/>
                    </a:cubicBezTo>
                    <a:cubicBezTo>
                      <a:pt x="591" y="348"/>
                      <a:pt x="591" y="348"/>
                      <a:pt x="591" y="348"/>
                    </a:cubicBezTo>
                    <a:cubicBezTo>
                      <a:pt x="591" y="366"/>
                      <a:pt x="577" y="380"/>
                      <a:pt x="559" y="380"/>
                    </a:cubicBezTo>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Sļïḓê"/>
              <p:cNvSpPr/>
              <p:nvPr/>
            </p:nvSpPr>
            <p:spPr bwMode="auto">
              <a:xfrm>
                <a:off x="6292692" y="4817373"/>
                <a:ext cx="230226" cy="226738"/>
              </a:xfrm>
              <a:custGeom>
                <a:avLst/>
                <a:gdLst>
                  <a:gd name="T0" fmla="*/ 86 w 86"/>
                  <a:gd name="T1" fmla="*/ 42 h 85"/>
                  <a:gd name="T2" fmla="*/ 43 w 86"/>
                  <a:gd name="T3" fmla="*/ 85 h 85"/>
                  <a:gd name="T4" fmla="*/ 0 w 86"/>
                  <a:gd name="T5" fmla="*/ 43 h 85"/>
                  <a:gd name="T6" fmla="*/ 43 w 86"/>
                  <a:gd name="T7" fmla="*/ 0 h 85"/>
                  <a:gd name="T8" fmla="*/ 86 w 86"/>
                  <a:gd name="T9" fmla="*/ 42 h 85"/>
                </a:gdLst>
                <a:ahLst/>
                <a:cxnLst>
                  <a:cxn ang="0">
                    <a:pos x="T0" y="T1"/>
                  </a:cxn>
                  <a:cxn ang="0">
                    <a:pos x="T2" y="T3"/>
                  </a:cxn>
                  <a:cxn ang="0">
                    <a:pos x="T4" y="T5"/>
                  </a:cxn>
                  <a:cxn ang="0">
                    <a:pos x="T6" y="T7"/>
                  </a:cxn>
                  <a:cxn ang="0">
                    <a:pos x="T8" y="T9"/>
                  </a:cxn>
                </a:cxnLst>
                <a:rect l="0" t="0" r="r" b="b"/>
                <a:pathLst>
                  <a:path w="86" h="85">
                    <a:moveTo>
                      <a:pt x="86" y="42"/>
                    </a:moveTo>
                    <a:cubicBezTo>
                      <a:pt x="86" y="66"/>
                      <a:pt x="67" y="85"/>
                      <a:pt x="43" y="85"/>
                    </a:cubicBezTo>
                    <a:cubicBezTo>
                      <a:pt x="20" y="85"/>
                      <a:pt x="0" y="66"/>
                      <a:pt x="0" y="43"/>
                    </a:cubicBezTo>
                    <a:cubicBezTo>
                      <a:pt x="0" y="19"/>
                      <a:pt x="19" y="0"/>
                      <a:pt x="43" y="0"/>
                    </a:cubicBezTo>
                    <a:cubicBezTo>
                      <a:pt x="67" y="0"/>
                      <a:pt x="86" y="19"/>
                      <a:pt x="86" y="42"/>
                    </a:cubicBezTo>
                    <a:close/>
                  </a:path>
                </a:pathLst>
              </a:custGeom>
              <a:solidFill>
                <a:srgbClr val="CF4A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îṧľiďé"/>
              <p:cNvSpPr/>
              <p:nvPr/>
            </p:nvSpPr>
            <p:spPr bwMode="auto">
              <a:xfrm>
                <a:off x="6434548" y="4815048"/>
                <a:ext cx="229063" cy="229063"/>
              </a:xfrm>
              <a:custGeom>
                <a:avLst/>
                <a:gdLst>
                  <a:gd name="T0" fmla="*/ 86 w 86"/>
                  <a:gd name="T1" fmla="*/ 43 h 86"/>
                  <a:gd name="T2" fmla="*/ 43 w 86"/>
                  <a:gd name="T3" fmla="*/ 86 h 86"/>
                  <a:gd name="T4" fmla="*/ 0 w 86"/>
                  <a:gd name="T5" fmla="*/ 43 h 86"/>
                  <a:gd name="T6" fmla="*/ 43 w 86"/>
                  <a:gd name="T7" fmla="*/ 0 h 86"/>
                  <a:gd name="T8" fmla="*/ 86 w 86"/>
                  <a:gd name="T9" fmla="*/ 43 h 86"/>
                </a:gdLst>
                <a:ahLst/>
                <a:cxnLst>
                  <a:cxn ang="0">
                    <a:pos x="T0" y="T1"/>
                  </a:cxn>
                  <a:cxn ang="0">
                    <a:pos x="T2" y="T3"/>
                  </a:cxn>
                  <a:cxn ang="0">
                    <a:pos x="T4" y="T5"/>
                  </a:cxn>
                  <a:cxn ang="0">
                    <a:pos x="T6" y="T7"/>
                  </a:cxn>
                  <a:cxn ang="0">
                    <a:pos x="T8" y="T9"/>
                  </a:cxn>
                </a:cxnLst>
                <a:rect l="0" t="0" r="r" b="b"/>
                <a:pathLst>
                  <a:path w="86" h="86">
                    <a:moveTo>
                      <a:pt x="86" y="43"/>
                    </a:moveTo>
                    <a:cubicBezTo>
                      <a:pt x="86" y="67"/>
                      <a:pt x="67" y="86"/>
                      <a:pt x="43" y="86"/>
                    </a:cubicBezTo>
                    <a:cubicBezTo>
                      <a:pt x="19" y="86"/>
                      <a:pt x="0" y="67"/>
                      <a:pt x="0" y="43"/>
                    </a:cubicBezTo>
                    <a:cubicBezTo>
                      <a:pt x="0" y="20"/>
                      <a:pt x="19" y="1"/>
                      <a:pt x="43" y="0"/>
                    </a:cubicBezTo>
                    <a:cubicBezTo>
                      <a:pt x="66" y="0"/>
                      <a:pt x="86" y="20"/>
                      <a:pt x="86" y="43"/>
                    </a:cubicBezTo>
                    <a:close/>
                  </a:path>
                </a:pathLst>
              </a:custGeom>
              <a:solidFill>
                <a:srgbClr val="F8D1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šļïdè"/>
              <p:cNvSpPr/>
              <p:nvPr/>
            </p:nvSpPr>
            <p:spPr bwMode="auto">
              <a:xfrm>
                <a:off x="5358998" y="4668540"/>
                <a:ext cx="290689" cy="84882"/>
              </a:xfrm>
              <a:prstGeom prst="rect">
                <a:avLst/>
              </a:prstGeom>
              <a:solidFill>
                <a:srgbClr val="1245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5" name="išḷíḑé"/>
              <p:cNvSpPr/>
              <p:nvPr/>
            </p:nvSpPr>
            <p:spPr bwMode="auto">
              <a:xfrm>
                <a:off x="5353184" y="4862721"/>
                <a:ext cx="737188" cy="82556"/>
              </a:xfrm>
              <a:custGeom>
                <a:avLst/>
                <a:gdLst>
                  <a:gd name="T0" fmla="*/ 3 w 634"/>
                  <a:gd name="T1" fmla="*/ 71 h 71"/>
                  <a:gd name="T2" fmla="*/ 634 w 634"/>
                  <a:gd name="T3" fmla="*/ 71 h 71"/>
                  <a:gd name="T4" fmla="*/ 634 w 634"/>
                  <a:gd name="T5" fmla="*/ 0 h 71"/>
                  <a:gd name="T6" fmla="*/ 0 w 634"/>
                  <a:gd name="T7" fmla="*/ 0 h 71"/>
                  <a:gd name="T8" fmla="*/ 3 w 634"/>
                  <a:gd name="T9" fmla="*/ 71 h 71"/>
                </a:gdLst>
                <a:ahLst/>
                <a:cxnLst>
                  <a:cxn ang="0">
                    <a:pos x="T0" y="T1"/>
                  </a:cxn>
                  <a:cxn ang="0">
                    <a:pos x="T2" y="T3"/>
                  </a:cxn>
                  <a:cxn ang="0">
                    <a:pos x="T4" y="T5"/>
                  </a:cxn>
                  <a:cxn ang="0">
                    <a:pos x="T6" y="T7"/>
                  </a:cxn>
                  <a:cxn ang="0">
                    <a:pos x="T8" y="T9"/>
                  </a:cxn>
                </a:cxnLst>
                <a:rect l="0" t="0" r="r" b="b"/>
                <a:pathLst>
                  <a:path w="634" h="71">
                    <a:moveTo>
                      <a:pt x="3" y="71"/>
                    </a:moveTo>
                    <a:lnTo>
                      <a:pt x="634" y="71"/>
                    </a:lnTo>
                    <a:lnTo>
                      <a:pt x="634" y="0"/>
                    </a:lnTo>
                    <a:lnTo>
                      <a:pt x="0" y="0"/>
                    </a:lnTo>
                    <a:lnTo>
                      <a:pt x="3" y="71"/>
                    </a:lnTo>
                    <a:close/>
                  </a:path>
                </a:pathLst>
              </a:custGeom>
              <a:solidFill>
                <a:srgbClr val="1245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íṧḷîdê"/>
              <p:cNvSpPr/>
              <p:nvPr/>
            </p:nvSpPr>
            <p:spPr bwMode="auto">
              <a:xfrm>
                <a:off x="5703174" y="4668540"/>
                <a:ext cx="290689" cy="84882"/>
              </a:xfrm>
              <a:prstGeom prst="rect">
                <a:avLst/>
              </a:prstGeom>
              <a:solidFill>
                <a:srgbClr val="1245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7" name="ïślíḋê"/>
              <p:cNvSpPr/>
              <p:nvPr/>
            </p:nvSpPr>
            <p:spPr bwMode="auto">
              <a:xfrm>
                <a:off x="6045025" y="4665053"/>
                <a:ext cx="293015" cy="88370"/>
              </a:xfrm>
              <a:custGeom>
                <a:avLst/>
                <a:gdLst>
                  <a:gd name="T0" fmla="*/ 252 w 252"/>
                  <a:gd name="T1" fmla="*/ 76 h 76"/>
                  <a:gd name="T2" fmla="*/ 0 w 252"/>
                  <a:gd name="T3" fmla="*/ 76 h 76"/>
                  <a:gd name="T4" fmla="*/ 0 w 252"/>
                  <a:gd name="T5" fmla="*/ 3 h 76"/>
                  <a:gd name="T6" fmla="*/ 252 w 252"/>
                  <a:gd name="T7" fmla="*/ 0 h 76"/>
                  <a:gd name="T8" fmla="*/ 252 w 252"/>
                  <a:gd name="T9" fmla="*/ 76 h 76"/>
                </a:gdLst>
                <a:ahLst/>
                <a:cxnLst>
                  <a:cxn ang="0">
                    <a:pos x="T0" y="T1"/>
                  </a:cxn>
                  <a:cxn ang="0">
                    <a:pos x="T2" y="T3"/>
                  </a:cxn>
                  <a:cxn ang="0">
                    <a:pos x="T4" y="T5"/>
                  </a:cxn>
                  <a:cxn ang="0">
                    <a:pos x="T6" y="T7"/>
                  </a:cxn>
                  <a:cxn ang="0">
                    <a:pos x="T8" y="T9"/>
                  </a:cxn>
                </a:cxnLst>
                <a:rect l="0" t="0" r="r" b="b"/>
                <a:pathLst>
                  <a:path w="252" h="76">
                    <a:moveTo>
                      <a:pt x="252" y="76"/>
                    </a:moveTo>
                    <a:lnTo>
                      <a:pt x="0" y="76"/>
                    </a:lnTo>
                    <a:lnTo>
                      <a:pt x="0" y="3"/>
                    </a:lnTo>
                    <a:lnTo>
                      <a:pt x="252" y="0"/>
                    </a:lnTo>
                    <a:lnTo>
                      <a:pt x="252" y="76"/>
                    </a:lnTo>
                    <a:close/>
                  </a:path>
                </a:pathLst>
              </a:custGeom>
              <a:solidFill>
                <a:srgbClr val="1245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î$ḷiďé"/>
              <p:cNvSpPr/>
              <p:nvPr/>
            </p:nvSpPr>
            <p:spPr bwMode="auto">
              <a:xfrm>
                <a:off x="6045025" y="4665053"/>
                <a:ext cx="293015" cy="88370"/>
              </a:xfrm>
              <a:custGeom>
                <a:avLst/>
                <a:gdLst>
                  <a:gd name="T0" fmla="*/ 252 w 252"/>
                  <a:gd name="T1" fmla="*/ 76 h 76"/>
                  <a:gd name="T2" fmla="*/ 0 w 252"/>
                  <a:gd name="T3" fmla="*/ 76 h 76"/>
                  <a:gd name="T4" fmla="*/ 0 w 252"/>
                  <a:gd name="T5" fmla="*/ 3 h 76"/>
                  <a:gd name="T6" fmla="*/ 252 w 252"/>
                  <a:gd name="T7" fmla="*/ 0 h 76"/>
                  <a:gd name="T8" fmla="*/ 252 w 252"/>
                  <a:gd name="T9" fmla="*/ 76 h 76"/>
                </a:gdLst>
                <a:ahLst/>
                <a:cxnLst>
                  <a:cxn ang="0">
                    <a:pos x="T0" y="T1"/>
                  </a:cxn>
                  <a:cxn ang="0">
                    <a:pos x="T2" y="T3"/>
                  </a:cxn>
                  <a:cxn ang="0">
                    <a:pos x="T4" y="T5"/>
                  </a:cxn>
                  <a:cxn ang="0">
                    <a:pos x="T6" y="T7"/>
                  </a:cxn>
                  <a:cxn ang="0">
                    <a:pos x="T8" y="T9"/>
                  </a:cxn>
                </a:cxnLst>
                <a:rect l="0" t="0" r="r" b="b"/>
                <a:pathLst>
                  <a:path w="252" h="76">
                    <a:moveTo>
                      <a:pt x="252" y="76"/>
                    </a:moveTo>
                    <a:lnTo>
                      <a:pt x="0" y="76"/>
                    </a:lnTo>
                    <a:lnTo>
                      <a:pt x="0" y="3"/>
                    </a:lnTo>
                    <a:lnTo>
                      <a:pt x="252" y="0"/>
                    </a:lnTo>
                    <a:lnTo>
                      <a:pt x="252"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ṧḷïḓè"/>
              <p:cNvSpPr/>
              <p:nvPr/>
            </p:nvSpPr>
            <p:spPr bwMode="auto">
              <a:xfrm>
                <a:off x="6389201" y="4665053"/>
                <a:ext cx="290689" cy="88370"/>
              </a:xfrm>
              <a:custGeom>
                <a:avLst/>
                <a:gdLst>
                  <a:gd name="T0" fmla="*/ 250 w 250"/>
                  <a:gd name="T1" fmla="*/ 74 h 76"/>
                  <a:gd name="T2" fmla="*/ 0 w 250"/>
                  <a:gd name="T3" fmla="*/ 76 h 76"/>
                  <a:gd name="T4" fmla="*/ 0 w 250"/>
                  <a:gd name="T5" fmla="*/ 0 h 76"/>
                  <a:gd name="T6" fmla="*/ 250 w 250"/>
                  <a:gd name="T7" fmla="*/ 0 h 76"/>
                  <a:gd name="T8" fmla="*/ 250 w 250"/>
                  <a:gd name="T9" fmla="*/ 74 h 76"/>
                </a:gdLst>
                <a:ahLst/>
                <a:cxnLst>
                  <a:cxn ang="0">
                    <a:pos x="T0" y="T1"/>
                  </a:cxn>
                  <a:cxn ang="0">
                    <a:pos x="T2" y="T3"/>
                  </a:cxn>
                  <a:cxn ang="0">
                    <a:pos x="T4" y="T5"/>
                  </a:cxn>
                  <a:cxn ang="0">
                    <a:pos x="T6" y="T7"/>
                  </a:cxn>
                  <a:cxn ang="0">
                    <a:pos x="T8" y="T9"/>
                  </a:cxn>
                </a:cxnLst>
                <a:rect l="0" t="0" r="r" b="b"/>
                <a:pathLst>
                  <a:path w="250" h="76">
                    <a:moveTo>
                      <a:pt x="250" y="74"/>
                    </a:moveTo>
                    <a:lnTo>
                      <a:pt x="0" y="76"/>
                    </a:lnTo>
                    <a:lnTo>
                      <a:pt x="0" y="0"/>
                    </a:lnTo>
                    <a:lnTo>
                      <a:pt x="250" y="0"/>
                    </a:lnTo>
                    <a:lnTo>
                      <a:pt x="250" y="74"/>
                    </a:lnTo>
                    <a:close/>
                  </a:path>
                </a:pathLst>
              </a:custGeom>
              <a:solidFill>
                <a:srgbClr val="1245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şļïḋe"/>
              <p:cNvSpPr/>
              <p:nvPr/>
            </p:nvSpPr>
            <p:spPr bwMode="auto">
              <a:xfrm>
                <a:off x="5358998" y="4332504"/>
                <a:ext cx="344176" cy="212785"/>
              </a:xfrm>
              <a:custGeom>
                <a:avLst/>
                <a:gdLst>
                  <a:gd name="T0" fmla="*/ 116 w 129"/>
                  <a:gd name="T1" fmla="*/ 80 h 80"/>
                  <a:gd name="T2" fmla="*/ 13 w 129"/>
                  <a:gd name="T3" fmla="*/ 80 h 80"/>
                  <a:gd name="T4" fmla="*/ 0 w 129"/>
                  <a:gd name="T5" fmla="*/ 68 h 80"/>
                  <a:gd name="T6" fmla="*/ 0 w 129"/>
                  <a:gd name="T7" fmla="*/ 12 h 80"/>
                  <a:gd name="T8" fmla="*/ 13 w 129"/>
                  <a:gd name="T9" fmla="*/ 0 h 80"/>
                  <a:gd name="T10" fmla="*/ 116 w 129"/>
                  <a:gd name="T11" fmla="*/ 0 h 80"/>
                  <a:gd name="T12" fmla="*/ 129 w 129"/>
                  <a:gd name="T13" fmla="*/ 12 h 80"/>
                  <a:gd name="T14" fmla="*/ 129 w 129"/>
                  <a:gd name="T15" fmla="*/ 68 h 80"/>
                  <a:gd name="T16" fmla="*/ 116 w 12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80">
                    <a:moveTo>
                      <a:pt x="116" y="80"/>
                    </a:moveTo>
                    <a:cubicBezTo>
                      <a:pt x="13" y="80"/>
                      <a:pt x="13" y="80"/>
                      <a:pt x="13" y="80"/>
                    </a:cubicBezTo>
                    <a:cubicBezTo>
                      <a:pt x="6" y="80"/>
                      <a:pt x="0" y="75"/>
                      <a:pt x="0" y="68"/>
                    </a:cubicBezTo>
                    <a:cubicBezTo>
                      <a:pt x="0" y="12"/>
                      <a:pt x="0" y="12"/>
                      <a:pt x="0" y="12"/>
                    </a:cubicBezTo>
                    <a:cubicBezTo>
                      <a:pt x="0" y="6"/>
                      <a:pt x="6" y="0"/>
                      <a:pt x="13" y="0"/>
                    </a:cubicBezTo>
                    <a:cubicBezTo>
                      <a:pt x="116" y="0"/>
                      <a:pt x="116" y="0"/>
                      <a:pt x="116" y="0"/>
                    </a:cubicBezTo>
                    <a:cubicBezTo>
                      <a:pt x="123" y="0"/>
                      <a:pt x="129" y="5"/>
                      <a:pt x="129" y="12"/>
                    </a:cubicBezTo>
                    <a:cubicBezTo>
                      <a:pt x="129" y="68"/>
                      <a:pt x="129" y="68"/>
                      <a:pt x="129" y="68"/>
                    </a:cubicBezTo>
                    <a:cubicBezTo>
                      <a:pt x="129" y="75"/>
                      <a:pt x="123" y="80"/>
                      <a:pt x="116" y="80"/>
                    </a:cubicBezTo>
                    <a:close/>
                  </a:path>
                </a:pathLst>
              </a:custGeom>
              <a:solidFill>
                <a:srgbClr val="F8D1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ṣļïḍe"/>
              <p:cNvSpPr/>
              <p:nvPr/>
            </p:nvSpPr>
            <p:spPr bwMode="auto">
              <a:xfrm>
                <a:off x="5484576" y="4332504"/>
                <a:ext cx="8140" cy="212785"/>
              </a:xfrm>
              <a:prstGeom prst="rect">
                <a:avLst/>
              </a:prstGeom>
              <a:solidFill>
                <a:srgbClr val="D5B5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2" name="işļîḋé"/>
              <p:cNvSpPr/>
              <p:nvPr/>
            </p:nvSpPr>
            <p:spPr bwMode="auto">
              <a:xfrm>
                <a:off x="5484576" y="4332504"/>
                <a:ext cx="8140" cy="212785"/>
              </a:xfrm>
              <a:custGeom>
                <a:avLst/>
                <a:gdLst>
                  <a:gd name="T0" fmla="*/ 0 w 7"/>
                  <a:gd name="T1" fmla="*/ 0 h 183"/>
                  <a:gd name="T2" fmla="*/ 0 w 7"/>
                  <a:gd name="T3" fmla="*/ 183 h 183"/>
                  <a:gd name="T4" fmla="*/ 7 w 7"/>
                  <a:gd name="T5" fmla="*/ 183 h 183"/>
                  <a:gd name="T6" fmla="*/ 7 w 7"/>
                  <a:gd name="T7" fmla="*/ 0 h 183"/>
                </a:gdLst>
                <a:ahLst/>
                <a:cxnLst>
                  <a:cxn ang="0">
                    <a:pos x="T0" y="T1"/>
                  </a:cxn>
                  <a:cxn ang="0">
                    <a:pos x="T2" y="T3"/>
                  </a:cxn>
                  <a:cxn ang="0">
                    <a:pos x="T4" y="T5"/>
                  </a:cxn>
                  <a:cxn ang="0">
                    <a:pos x="T6" y="T7"/>
                  </a:cxn>
                </a:cxnLst>
                <a:rect l="0" t="0" r="r" b="b"/>
                <a:pathLst>
                  <a:path w="7" h="183">
                    <a:moveTo>
                      <a:pt x="0" y="0"/>
                    </a:moveTo>
                    <a:lnTo>
                      <a:pt x="0" y="183"/>
                    </a:lnTo>
                    <a:lnTo>
                      <a:pt x="7" y="183"/>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îSļîḋê"/>
              <p:cNvSpPr/>
              <p:nvPr/>
            </p:nvSpPr>
            <p:spPr bwMode="auto">
              <a:xfrm>
                <a:off x="5577597" y="4332504"/>
                <a:ext cx="8140" cy="212785"/>
              </a:xfrm>
              <a:prstGeom prst="rect">
                <a:avLst/>
              </a:prstGeom>
              <a:solidFill>
                <a:srgbClr val="D5B5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64" name="ïS1idé"/>
              <p:cNvSpPr/>
              <p:nvPr/>
            </p:nvSpPr>
            <p:spPr bwMode="auto">
              <a:xfrm>
                <a:off x="5577597" y="4332504"/>
                <a:ext cx="8140" cy="212785"/>
              </a:xfrm>
              <a:custGeom>
                <a:avLst/>
                <a:gdLst>
                  <a:gd name="T0" fmla="*/ 0 w 7"/>
                  <a:gd name="T1" fmla="*/ 0 h 183"/>
                  <a:gd name="T2" fmla="*/ 0 w 7"/>
                  <a:gd name="T3" fmla="*/ 183 h 183"/>
                  <a:gd name="T4" fmla="*/ 7 w 7"/>
                  <a:gd name="T5" fmla="*/ 183 h 183"/>
                  <a:gd name="T6" fmla="*/ 7 w 7"/>
                  <a:gd name="T7" fmla="*/ 0 h 183"/>
                </a:gdLst>
                <a:ahLst/>
                <a:cxnLst>
                  <a:cxn ang="0">
                    <a:pos x="T0" y="T1"/>
                  </a:cxn>
                  <a:cxn ang="0">
                    <a:pos x="T2" y="T3"/>
                  </a:cxn>
                  <a:cxn ang="0">
                    <a:pos x="T4" y="T5"/>
                  </a:cxn>
                  <a:cxn ang="0">
                    <a:pos x="T6" y="T7"/>
                  </a:cxn>
                </a:cxnLst>
                <a:rect l="0" t="0" r="r" b="b"/>
                <a:pathLst>
                  <a:path w="7" h="183">
                    <a:moveTo>
                      <a:pt x="0" y="0"/>
                    </a:moveTo>
                    <a:lnTo>
                      <a:pt x="0" y="183"/>
                    </a:lnTo>
                    <a:lnTo>
                      <a:pt x="7" y="183"/>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ïṥ1íďe"/>
              <p:cNvSpPr/>
              <p:nvPr/>
            </p:nvSpPr>
            <p:spPr bwMode="auto">
              <a:xfrm>
                <a:off x="5358998" y="4489476"/>
                <a:ext cx="344176" cy="10465"/>
              </a:xfrm>
              <a:custGeom>
                <a:avLst/>
                <a:gdLst>
                  <a:gd name="T0" fmla="*/ 296 w 296"/>
                  <a:gd name="T1" fmla="*/ 0 h 9"/>
                  <a:gd name="T2" fmla="*/ 0 w 296"/>
                  <a:gd name="T3" fmla="*/ 2 h 9"/>
                  <a:gd name="T4" fmla="*/ 0 w 296"/>
                  <a:gd name="T5" fmla="*/ 9 h 9"/>
                  <a:gd name="T6" fmla="*/ 296 w 296"/>
                  <a:gd name="T7" fmla="*/ 7 h 9"/>
                  <a:gd name="T8" fmla="*/ 296 w 296"/>
                  <a:gd name="T9" fmla="*/ 0 h 9"/>
                </a:gdLst>
                <a:ahLst/>
                <a:cxnLst>
                  <a:cxn ang="0">
                    <a:pos x="T0" y="T1"/>
                  </a:cxn>
                  <a:cxn ang="0">
                    <a:pos x="T2" y="T3"/>
                  </a:cxn>
                  <a:cxn ang="0">
                    <a:pos x="T4" y="T5"/>
                  </a:cxn>
                  <a:cxn ang="0">
                    <a:pos x="T6" y="T7"/>
                  </a:cxn>
                  <a:cxn ang="0">
                    <a:pos x="T8" y="T9"/>
                  </a:cxn>
                </a:cxnLst>
                <a:rect l="0" t="0" r="r" b="b"/>
                <a:pathLst>
                  <a:path w="296" h="9">
                    <a:moveTo>
                      <a:pt x="296" y="0"/>
                    </a:moveTo>
                    <a:lnTo>
                      <a:pt x="0" y="2"/>
                    </a:lnTo>
                    <a:lnTo>
                      <a:pt x="0" y="9"/>
                    </a:lnTo>
                    <a:lnTo>
                      <a:pt x="296" y="7"/>
                    </a:lnTo>
                    <a:lnTo>
                      <a:pt x="296" y="0"/>
                    </a:lnTo>
                    <a:close/>
                  </a:path>
                </a:pathLst>
              </a:custGeom>
              <a:solidFill>
                <a:srgbClr val="D5B5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íš1idé"/>
              <p:cNvSpPr/>
              <p:nvPr/>
            </p:nvSpPr>
            <p:spPr bwMode="auto">
              <a:xfrm>
                <a:off x="5358998" y="4489476"/>
                <a:ext cx="344176" cy="10465"/>
              </a:xfrm>
              <a:custGeom>
                <a:avLst/>
                <a:gdLst>
                  <a:gd name="T0" fmla="*/ 296 w 296"/>
                  <a:gd name="T1" fmla="*/ 0 h 9"/>
                  <a:gd name="T2" fmla="*/ 0 w 296"/>
                  <a:gd name="T3" fmla="*/ 2 h 9"/>
                  <a:gd name="T4" fmla="*/ 0 w 296"/>
                  <a:gd name="T5" fmla="*/ 9 h 9"/>
                  <a:gd name="T6" fmla="*/ 296 w 296"/>
                  <a:gd name="T7" fmla="*/ 7 h 9"/>
                </a:gdLst>
                <a:ahLst/>
                <a:cxnLst>
                  <a:cxn ang="0">
                    <a:pos x="T0" y="T1"/>
                  </a:cxn>
                  <a:cxn ang="0">
                    <a:pos x="T2" y="T3"/>
                  </a:cxn>
                  <a:cxn ang="0">
                    <a:pos x="T4" y="T5"/>
                  </a:cxn>
                  <a:cxn ang="0">
                    <a:pos x="T6" y="T7"/>
                  </a:cxn>
                </a:cxnLst>
                <a:rect l="0" t="0" r="r" b="b"/>
                <a:pathLst>
                  <a:path w="296" h="9">
                    <a:moveTo>
                      <a:pt x="296" y="0"/>
                    </a:moveTo>
                    <a:lnTo>
                      <a:pt x="0" y="2"/>
                    </a:lnTo>
                    <a:lnTo>
                      <a:pt x="0" y="9"/>
                    </a:lnTo>
                    <a:lnTo>
                      <a:pt x="296"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íṣḷîdê"/>
              <p:cNvSpPr/>
              <p:nvPr/>
            </p:nvSpPr>
            <p:spPr bwMode="auto">
              <a:xfrm>
                <a:off x="5358998" y="4377851"/>
                <a:ext cx="344176" cy="8140"/>
              </a:xfrm>
              <a:custGeom>
                <a:avLst/>
                <a:gdLst>
                  <a:gd name="T0" fmla="*/ 296 w 296"/>
                  <a:gd name="T1" fmla="*/ 0 h 7"/>
                  <a:gd name="T2" fmla="*/ 0 w 296"/>
                  <a:gd name="T3" fmla="*/ 2 h 7"/>
                  <a:gd name="T4" fmla="*/ 0 w 296"/>
                  <a:gd name="T5" fmla="*/ 7 h 7"/>
                  <a:gd name="T6" fmla="*/ 296 w 296"/>
                  <a:gd name="T7" fmla="*/ 7 h 7"/>
                  <a:gd name="T8" fmla="*/ 296 w 296"/>
                  <a:gd name="T9" fmla="*/ 0 h 7"/>
                </a:gdLst>
                <a:ahLst/>
                <a:cxnLst>
                  <a:cxn ang="0">
                    <a:pos x="T0" y="T1"/>
                  </a:cxn>
                  <a:cxn ang="0">
                    <a:pos x="T2" y="T3"/>
                  </a:cxn>
                  <a:cxn ang="0">
                    <a:pos x="T4" y="T5"/>
                  </a:cxn>
                  <a:cxn ang="0">
                    <a:pos x="T6" y="T7"/>
                  </a:cxn>
                  <a:cxn ang="0">
                    <a:pos x="T8" y="T9"/>
                  </a:cxn>
                </a:cxnLst>
                <a:rect l="0" t="0" r="r" b="b"/>
                <a:pathLst>
                  <a:path w="296" h="7">
                    <a:moveTo>
                      <a:pt x="296" y="0"/>
                    </a:moveTo>
                    <a:lnTo>
                      <a:pt x="0" y="2"/>
                    </a:lnTo>
                    <a:lnTo>
                      <a:pt x="0" y="7"/>
                    </a:lnTo>
                    <a:lnTo>
                      <a:pt x="296" y="7"/>
                    </a:lnTo>
                    <a:lnTo>
                      <a:pt x="296" y="0"/>
                    </a:lnTo>
                    <a:close/>
                  </a:path>
                </a:pathLst>
              </a:custGeom>
              <a:solidFill>
                <a:srgbClr val="D5B5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iṣļiḍé"/>
              <p:cNvSpPr/>
              <p:nvPr/>
            </p:nvSpPr>
            <p:spPr bwMode="auto">
              <a:xfrm>
                <a:off x="5358998" y="4377851"/>
                <a:ext cx="344176" cy="8140"/>
              </a:xfrm>
              <a:custGeom>
                <a:avLst/>
                <a:gdLst>
                  <a:gd name="T0" fmla="*/ 296 w 296"/>
                  <a:gd name="T1" fmla="*/ 0 h 7"/>
                  <a:gd name="T2" fmla="*/ 0 w 296"/>
                  <a:gd name="T3" fmla="*/ 2 h 7"/>
                  <a:gd name="T4" fmla="*/ 0 w 296"/>
                  <a:gd name="T5" fmla="*/ 7 h 7"/>
                  <a:gd name="T6" fmla="*/ 296 w 296"/>
                  <a:gd name="T7" fmla="*/ 7 h 7"/>
                </a:gdLst>
                <a:ahLst/>
                <a:cxnLst>
                  <a:cxn ang="0">
                    <a:pos x="T0" y="T1"/>
                  </a:cxn>
                  <a:cxn ang="0">
                    <a:pos x="T2" y="T3"/>
                  </a:cxn>
                  <a:cxn ang="0">
                    <a:pos x="T4" y="T5"/>
                  </a:cxn>
                  <a:cxn ang="0">
                    <a:pos x="T6" y="T7"/>
                  </a:cxn>
                </a:cxnLst>
                <a:rect l="0" t="0" r="r" b="b"/>
                <a:pathLst>
                  <a:path w="296" h="7">
                    <a:moveTo>
                      <a:pt x="296" y="0"/>
                    </a:moveTo>
                    <a:lnTo>
                      <a:pt x="0" y="2"/>
                    </a:lnTo>
                    <a:lnTo>
                      <a:pt x="0" y="7"/>
                    </a:lnTo>
                    <a:lnTo>
                      <a:pt x="296"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Sḷîde"/>
              <p:cNvSpPr/>
              <p:nvPr/>
            </p:nvSpPr>
            <p:spPr bwMode="auto">
              <a:xfrm rot="21540000">
                <a:off x="6305483" y="4316225"/>
                <a:ext cx="405803" cy="37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anchor="t" anchorCtr="0" compatLnSpc="1">
                <a:spAutoFit/>
              </a:bodyPr>
              <a:lstStyle/>
              <a:p>
                <a:pPr marL="0" marR="0" lvl="0" indent="0" algn="l" defTabSz="914400" rtl="0" eaLnBrk="0" fontAlgn="base" latinLnBrk="0" hangingPunct="0">
                  <a:spcBef>
                    <a:spcPct val="0"/>
                  </a:spcBef>
                  <a:spcAft>
                    <a:spcPct val="0"/>
                  </a:spcAft>
                  <a:buClrTx/>
                  <a:buSzTx/>
                  <a:buFontTx/>
                  <a:buNone/>
                </a:pPr>
                <a:r>
                  <a:rPr kumimoji="0" lang="zh-CN" altLang="zh-CN" sz="600" b="1" i="0" u="none" strike="noStrike" cap="none" normalizeH="0" baseline="0" dirty="0">
                    <a:ln>
                      <a:noFill/>
                    </a:ln>
                    <a:solidFill>
                      <a:srgbClr val="FFFFFF"/>
                    </a:solidFill>
                    <a:effectLst/>
                  </a:rPr>
                  <a:t>CREDIT CARD</a:t>
                </a:r>
                <a:endParaRPr kumimoji="0" lang="zh-CN" altLang="zh-CN" sz="600" b="1" i="0" u="none" strike="noStrike" cap="none" normalizeH="0" baseline="0" dirty="0">
                  <a:ln>
                    <a:noFill/>
                  </a:ln>
                  <a:solidFill>
                    <a:srgbClr val="FFFFFF"/>
                  </a:solidFill>
                  <a:effectLst/>
                </a:endParaRPr>
              </a:p>
            </p:txBody>
          </p:sp>
          <p:sp>
            <p:nvSpPr>
              <p:cNvPr id="170" name="iśļïdê"/>
              <p:cNvSpPr/>
              <p:nvPr/>
            </p:nvSpPr>
            <p:spPr bwMode="auto">
              <a:xfrm>
                <a:off x="5828752" y="4353434"/>
                <a:ext cx="55812" cy="179065"/>
              </a:xfrm>
              <a:custGeom>
                <a:avLst/>
                <a:gdLst>
                  <a:gd name="T0" fmla="*/ 1 w 21"/>
                  <a:gd name="T1" fmla="*/ 61 h 67"/>
                  <a:gd name="T2" fmla="*/ 1 w 21"/>
                  <a:gd name="T3" fmla="*/ 5 h 67"/>
                  <a:gd name="T4" fmla="*/ 1 w 21"/>
                  <a:gd name="T5" fmla="*/ 1 h 67"/>
                  <a:gd name="T6" fmla="*/ 5 w 21"/>
                  <a:gd name="T7" fmla="*/ 1 h 67"/>
                  <a:gd name="T8" fmla="*/ 5 w 21"/>
                  <a:gd name="T9" fmla="*/ 65 h 67"/>
                  <a:gd name="T10" fmla="*/ 1 w 21"/>
                  <a:gd name="T11" fmla="*/ 65 h 67"/>
                  <a:gd name="T12" fmla="*/ 1 w 21"/>
                  <a:gd name="T13" fmla="*/ 61 h 67"/>
                </a:gdLst>
                <a:ahLst/>
                <a:cxnLst>
                  <a:cxn ang="0">
                    <a:pos x="T0" y="T1"/>
                  </a:cxn>
                  <a:cxn ang="0">
                    <a:pos x="T2" y="T3"/>
                  </a:cxn>
                  <a:cxn ang="0">
                    <a:pos x="T4" y="T5"/>
                  </a:cxn>
                  <a:cxn ang="0">
                    <a:pos x="T6" y="T7"/>
                  </a:cxn>
                  <a:cxn ang="0">
                    <a:pos x="T8" y="T9"/>
                  </a:cxn>
                  <a:cxn ang="0">
                    <a:pos x="T10" y="T11"/>
                  </a:cxn>
                  <a:cxn ang="0">
                    <a:pos x="T12" y="T13"/>
                  </a:cxn>
                </a:cxnLst>
                <a:rect l="0" t="0" r="r" b="b"/>
                <a:pathLst>
                  <a:path w="21" h="67">
                    <a:moveTo>
                      <a:pt x="1" y="61"/>
                    </a:moveTo>
                    <a:cubicBezTo>
                      <a:pt x="15" y="45"/>
                      <a:pt x="15" y="21"/>
                      <a:pt x="1" y="5"/>
                    </a:cubicBezTo>
                    <a:cubicBezTo>
                      <a:pt x="0" y="4"/>
                      <a:pt x="0" y="2"/>
                      <a:pt x="1" y="1"/>
                    </a:cubicBezTo>
                    <a:cubicBezTo>
                      <a:pt x="2" y="0"/>
                      <a:pt x="4" y="0"/>
                      <a:pt x="5" y="1"/>
                    </a:cubicBezTo>
                    <a:cubicBezTo>
                      <a:pt x="21" y="20"/>
                      <a:pt x="21" y="47"/>
                      <a:pt x="5" y="65"/>
                    </a:cubicBezTo>
                    <a:cubicBezTo>
                      <a:pt x="4" y="66"/>
                      <a:pt x="2" y="67"/>
                      <a:pt x="1" y="65"/>
                    </a:cubicBezTo>
                    <a:cubicBezTo>
                      <a:pt x="0" y="64"/>
                      <a:pt x="0" y="63"/>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ïŝḻíḋè"/>
              <p:cNvSpPr/>
              <p:nvPr/>
            </p:nvSpPr>
            <p:spPr bwMode="auto">
              <a:xfrm>
                <a:off x="5796195" y="4374363"/>
                <a:ext cx="45348" cy="136043"/>
              </a:xfrm>
              <a:custGeom>
                <a:avLst/>
                <a:gdLst>
                  <a:gd name="T0" fmla="*/ 1 w 17"/>
                  <a:gd name="T1" fmla="*/ 45 h 51"/>
                  <a:gd name="T2" fmla="*/ 1 w 17"/>
                  <a:gd name="T3" fmla="*/ 5 h 51"/>
                  <a:gd name="T4" fmla="*/ 1 w 17"/>
                  <a:gd name="T5" fmla="*/ 1 h 51"/>
                  <a:gd name="T6" fmla="*/ 5 w 17"/>
                  <a:gd name="T7" fmla="*/ 2 h 51"/>
                  <a:gd name="T8" fmla="*/ 5 w 17"/>
                  <a:gd name="T9" fmla="*/ 49 h 51"/>
                  <a:gd name="T10" fmla="*/ 1 w 17"/>
                  <a:gd name="T11" fmla="*/ 49 h 51"/>
                  <a:gd name="T12" fmla="*/ 1 w 17"/>
                  <a:gd name="T13" fmla="*/ 45 h 51"/>
                </a:gdLst>
                <a:ahLst/>
                <a:cxnLst>
                  <a:cxn ang="0">
                    <a:pos x="T0" y="T1"/>
                  </a:cxn>
                  <a:cxn ang="0">
                    <a:pos x="T2" y="T3"/>
                  </a:cxn>
                  <a:cxn ang="0">
                    <a:pos x="T4" y="T5"/>
                  </a:cxn>
                  <a:cxn ang="0">
                    <a:pos x="T6" y="T7"/>
                  </a:cxn>
                  <a:cxn ang="0">
                    <a:pos x="T8" y="T9"/>
                  </a:cxn>
                  <a:cxn ang="0">
                    <a:pos x="T10" y="T11"/>
                  </a:cxn>
                  <a:cxn ang="0">
                    <a:pos x="T12" y="T13"/>
                  </a:cxn>
                </a:cxnLst>
                <a:rect l="0" t="0" r="r" b="b"/>
                <a:pathLst>
                  <a:path w="17" h="51">
                    <a:moveTo>
                      <a:pt x="1" y="45"/>
                    </a:moveTo>
                    <a:cubicBezTo>
                      <a:pt x="11" y="34"/>
                      <a:pt x="11" y="17"/>
                      <a:pt x="1" y="5"/>
                    </a:cubicBezTo>
                    <a:cubicBezTo>
                      <a:pt x="0" y="4"/>
                      <a:pt x="0" y="2"/>
                      <a:pt x="1" y="1"/>
                    </a:cubicBezTo>
                    <a:cubicBezTo>
                      <a:pt x="2" y="0"/>
                      <a:pt x="4" y="0"/>
                      <a:pt x="5" y="2"/>
                    </a:cubicBezTo>
                    <a:cubicBezTo>
                      <a:pt x="17" y="15"/>
                      <a:pt x="17" y="35"/>
                      <a:pt x="5" y="49"/>
                    </a:cubicBezTo>
                    <a:cubicBezTo>
                      <a:pt x="4" y="50"/>
                      <a:pt x="2" y="51"/>
                      <a:pt x="1" y="49"/>
                    </a:cubicBezTo>
                    <a:cubicBezTo>
                      <a:pt x="0" y="48"/>
                      <a:pt x="0" y="47"/>
                      <a:pt x="1"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îṩḻïḍé"/>
              <p:cNvSpPr/>
              <p:nvPr/>
            </p:nvSpPr>
            <p:spPr bwMode="auto">
              <a:xfrm>
                <a:off x="5767126" y="4388316"/>
                <a:ext cx="34883" cy="106974"/>
              </a:xfrm>
              <a:custGeom>
                <a:avLst/>
                <a:gdLst>
                  <a:gd name="T0" fmla="*/ 1 w 13"/>
                  <a:gd name="T1" fmla="*/ 35 h 40"/>
                  <a:gd name="T2" fmla="*/ 1 w 13"/>
                  <a:gd name="T3" fmla="*/ 5 h 40"/>
                  <a:gd name="T4" fmla="*/ 0 w 13"/>
                  <a:gd name="T5" fmla="*/ 1 h 40"/>
                  <a:gd name="T6" fmla="*/ 1 w 13"/>
                  <a:gd name="T7" fmla="*/ 1 h 40"/>
                  <a:gd name="T8" fmla="*/ 4 w 13"/>
                  <a:gd name="T9" fmla="*/ 2 h 40"/>
                  <a:gd name="T10" fmla="*/ 5 w 13"/>
                  <a:gd name="T11" fmla="*/ 39 h 40"/>
                  <a:gd name="T12" fmla="*/ 1 w 13"/>
                  <a:gd name="T13" fmla="*/ 39 h 40"/>
                  <a:gd name="T14" fmla="*/ 0 w 13"/>
                  <a:gd name="T15" fmla="*/ 39 h 40"/>
                  <a:gd name="T16" fmla="*/ 1 w 13"/>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0">
                    <a:moveTo>
                      <a:pt x="1" y="35"/>
                    </a:moveTo>
                    <a:cubicBezTo>
                      <a:pt x="8" y="27"/>
                      <a:pt x="8" y="14"/>
                      <a:pt x="1" y="5"/>
                    </a:cubicBezTo>
                    <a:cubicBezTo>
                      <a:pt x="0" y="4"/>
                      <a:pt x="0" y="2"/>
                      <a:pt x="0" y="1"/>
                    </a:cubicBezTo>
                    <a:cubicBezTo>
                      <a:pt x="1" y="1"/>
                      <a:pt x="1" y="1"/>
                      <a:pt x="1" y="1"/>
                    </a:cubicBezTo>
                    <a:cubicBezTo>
                      <a:pt x="2" y="0"/>
                      <a:pt x="3" y="0"/>
                      <a:pt x="4" y="2"/>
                    </a:cubicBezTo>
                    <a:cubicBezTo>
                      <a:pt x="13" y="12"/>
                      <a:pt x="13" y="28"/>
                      <a:pt x="5" y="39"/>
                    </a:cubicBezTo>
                    <a:cubicBezTo>
                      <a:pt x="3" y="40"/>
                      <a:pt x="2" y="40"/>
                      <a:pt x="1" y="39"/>
                    </a:cubicBezTo>
                    <a:cubicBezTo>
                      <a:pt x="0" y="39"/>
                      <a:pt x="0" y="39"/>
                      <a:pt x="0" y="39"/>
                    </a:cubicBezTo>
                    <a:cubicBezTo>
                      <a:pt x="0" y="38"/>
                      <a:pt x="0" y="37"/>
                      <a:pt x="1"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iS1iďé"/>
              <p:cNvSpPr/>
              <p:nvPr/>
            </p:nvSpPr>
            <p:spPr bwMode="auto">
              <a:xfrm>
                <a:off x="5257838" y="4574357"/>
                <a:ext cx="29069" cy="199994"/>
              </a:xfrm>
              <a:custGeom>
                <a:avLst/>
                <a:gdLst>
                  <a:gd name="T0" fmla="*/ 9 w 11"/>
                  <a:gd name="T1" fmla="*/ 1 h 75"/>
                  <a:gd name="T2" fmla="*/ 0 w 11"/>
                  <a:gd name="T3" fmla="*/ 38 h 75"/>
                  <a:gd name="T4" fmla="*/ 9 w 11"/>
                  <a:gd name="T5" fmla="*/ 74 h 75"/>
                  <a:gd name="T6" fmla="*/ 11 w 11"/>
                  <a:gd name="T7" fmla="*/ 74 h 75"/>
                  <a:gd name="T8" fmla="*/ 11 w 11"/>
                  <a:gd name="T9" fmla="*/ 1 h 75"/>
                  <a:gd name="T10" fmla="*/ 9 w 11"/>
                  <a:gd name="T11" fmla="*/ 1 h 75"/>
                </a:gdLst>
                <a:ahLst/>
                <a:cxnLst>
                  <a:cxn ang="0">
                    <a:pos x="T0" y="T1"/>
                  </a:cxn>
                  <a:cxn ang="0">
                    <a:pos x="T2" y="T3"/>
                  </a:cxn>
                  <a:cxn ang="0">
                    <a:pos x="T4" y="T5"/>
                  </a:cxn>
                  <a:cxn ang="0">
                    <a:pos x="T6" y="T7"/>
                  </a:cxn>
                  <a:cxn ang="0">
                    <a:pos x="T8" y="T9"/>
                  </a:cxn>
                  <a:cxn ang="0">
                    <a:pos x="T10" y="T11"/>
                  </a:cxn>
                </a:cxnLst>
                <a:rect l="0" t="0" r="r" b="b"/>
                <a:pathLst>
                  <a:path w="11" h="75">
                    <a:moveTo>
                      <a:pt x="9" y="1"/>
                    </a:moveTo>
                    <a:cubicBezTo>
                      <a:pt x="0" y="38"/>
                      <a:pt x="0" y="38"/>
                      <a:pt x="0" y="38"/>
                    </a:cubicBezTo>
                    <a:cubicBezTo>
                      <a:pt x="9" y="74"/>
                      <a:pt x="9" y="74"/>
                      <a:pt x="9" y="74"/>
                    </a:cubicBezTo>
                    <a:cubicBezTo>
                      <a:pt x="9" y="75"/>
                      <a:pt x="11" y="75"/>
                      <a:pt x="11" y="74"/>
                    </a:cubicBezTo>
                    <a:cubicBezTo>
                      <a:pt x="11" y="1"/>
                      <a:pt x="11" y="1"/>
                      <a:pt x="11" y="1"/>
                    </a:cubicBezTo>
                    <a:cubicBezTo>
                      <a:pt x="11" y="0"/>
                      <a:pt x="9"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iṧ1íḑê"/>
              <p:cNvSpPr/>
              <p:nvPr/>
            </p:nvSpPr>
            <p:spPr bwMode="auto">
              <a:xfrm>
                <a:off x="6012468" y="4580171"/>
                <a:ext cx="990669" cy="1229034"/>
              </a:xfrm>
              <a:custGeom>
                <a:avLst/>
                <a:gdLst>
                  <a:gd name="T0" fmla="*/ 173 w 371"/>
                  <a:gd name="T1" fmla="*/ 208 h 461"/>
                  <a:gd name="T2" fmla="*/ 141 w 371"/>
                  <a:gd name="T3" fmla="*/ 148 h 461"/>
                  <a:gd name="T4" fmla="*/ 96 w 371"/>
                  <a:gd name="T5" fmla="*/ 28 h 461"/>
                  <a:gd name="T6" fmla="*/ 55 w 371"/>
                  <a:gd name="T7" fmla="*/ 1 h 461"/>
                  <a:gd name="T8" fmla="*/ 10 w 371"/>
                  <a:gd name="T9" fmla="*/ 31 h 461"/>
                  <a:gd name="T10" fmla="*/ 19 w 371"/>
                  <a:gd name="T11" fmla="*/ 85 h 461"/>
                  <a:gd name="T12" fmla="*/ 95 w 371"/>
                  <a:gd name="T13" fmla="*/ 296 h 461"/>
                  <a:gd name="T14" fmla="*/ 141 w 371"/>
                  <a:gd name="T15" fmla="*/ 380 h 461"/>
                  <a:gd name="T16" fmla="*/ 179 w 371"/>
                  <a:gd name="T17" fmla="*/ 428 h 461"/>
                  <a:gd name="T18" fmla="*/ 191 w 371"/>
                  <a:gd name="T19" fmla="*/ 461 h 461"/>
                  <a:gd name="T20" fmla="*/ 371 w 371"/>
                  <a:gd name="T21" fmla="*/ 410 h 461"/>
                  <a:gd name="T22" fmla="*/ 364 w 371"/>
                  <a:gd name="T23" fmla="*/ 393 h 461"/>
                  <a:gd name="T24" fmla="*/ 364 w 371"/>
                  <a:gd name="T25" fmla="*/ 334 h 461"/>
                  <a:gd name="T26" fmla="*/ 237 w 371"/>
                  <a:gd name="T27" fmla="*/ 222 h 461"/>
                  <a:gd name="T28" fmla="*/ 173 w 371"/>
                  <a:gd name="T29" fmla="*/ 20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1" h="461">
                    <a:moveTo>
                      <a:pt x="173" y="208"/>
                    </a:moveTo>
                    <a:cubicBezTo>
                      <a:pt x="173" y="208"/>
                      <a:pt x="151" y="192"/>
                      <a:pt x="141" y="148"/>
                    </a:cubicBezTo>
                    <a:cubicBezTo>
                      <a:pt x="96" y="28"/>
                      <a:pt x="96" y="28"/>
                      <a:pt x="96" y="28"/>
                    </a:cubicBezTo>
                    <a:cubicBezTo>
                      <a:pt x="96" y="28"/>
                      <a:pt x="85" y="1"/>
                      <a:pt x="55" y="1"/>
                    </a:cubicBezTo>
                    <a:cubicBezTo>
                      <a:pt x="55" y="1"/>
                      <a:pt x="22" y="0"/>
                      <a:pt x="10" y="31"/>
                    </a:cubicBezTo>
                    <a:cubicBezTo>
                      <a:pt x="10" y="31"/>
                      <a:pt x="0" y="50"/>
                      <a:pt x="19" y="85"/>
                    </a:cubicBezTo>
                    <a:cubicBezTo>
                      <a:pt x="95" y="296"/>
                      <a:pt x="95" y="296"/>
                      <a:pt x="95" y="296"/>
                    </a:cubicBezTo>
                    <a:cubicBezTo>
                      <a:pt x="95" y="296"/>
                      <a:pt x="116" y="349"/>
                      <a:pt x="141" y="380"/>
                    </a:cubicBezTo>
                    <a:cubicBezTo>
                      <a:pt x="141" y="380"/>
                      <a:pt x="166" y="418"/>
                      <a:pt x="179" y="428"/>
                    </a:cubicBezTo>
                    <a:cubicBezTo>
                      <a:pt x="191" y="461"/>
                      <a:pt x="191" y="461"/>
                      <a:pt x="191" y="461"/>
                    </a:cubicBezTo>
                    <a:cubicBezTo>
                      <a:pt x="371" y="410"/>
                      <a:pt x="371" y="410"/>
                      <a:pt x="371" y="410"/>
                    </a:cubicBezTo>
                    <a:cubicBezTo>
                      <a:pt x="364" y="393"/>
                      <a:pt x="364" y="393"/>
                      <a:pt x="364" y="393"/>
                    </a:cubicBezTo>
                    <a:cubicBezTo>
                      <a:pt x="364" y="334"/>
                      <a:pt x="364" y="334"/>
                      <a:pt x="364" y="334"/>
                    </a:cubicBezTo>
                    <a:cubicBezTo>
                      <a:pt x="237" y="222"/>
                      <a:pt x="237" y="222"/>
                      <a:pt x="237" y="222"/>
                    </a:cubicBezTo>
                    <a:cubicBezTo>
                      <a:pt x="232" y="224"/>
                      <a:pt x="211" y="234"/>
                      <a:pt x="173" y="208"/>
                    </a:cubicBezTo>
                  </a:path>
                </a:pathLst>
              </a:custGeom>
              <a:solidFill>
                <a:srgbClr val="E9AC7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íŝḷïďê"/>
              <p:cNvSpPr/>
              <p:nvPr/>
            </p:nvSpPr>
            <p:spPr bwMode="auto">
              <a:xfrm>
                <a:off x="6063629" y="4623193"/>
                <a:ext cx="208134" cy="194181"/>
              </a:xfrm>
              <a:prstGeom prst="rect">
                <a:avLst/>
              </a:prstGeom>
              <a:solidFill>
                <a:srgbClr val="EFBE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6" name="iṥļïḓè"/>
              <p:cNvSpPr/>
              <p:nvPr/>
            </p:nvSpPr>
            <p:spPr bwMode="auto">
              <a:xfrm>
                <a:off x="6410131" y="5609211"/>
                <a:ext cx="739513" cy="306968"/>
              </a:xfrm>
              <a:custGeom>
                <a:avLst/>
                <a:gdLst>
                  <a:gd name="T0" fmla="*/ 636 w 636"/>
                  <a:gd name="T1" fmla="*/ 94 h 264"/>
                  <a:gd name="T2" fmla="*/ 608 w 636"/>
                  <a:gd name="T3" fmla="*/ 0 h 264"/>
                  <a:gd name="T4" fmla="*/ 0 w 636"/>
                  <a:gd name="T5" fmla="*/ 170 h 264"/>
                  <a:gd name="T6" fmla="*/ 28 w 636"/>
                  <a:gd name="T7" fmla="*/ 264 h 264"/>
                  <a:gd name="T8" fmla="*/ 636 w 636"/>
                  <a:gd name="T9" fmla="*/ 94 h 264"/>
                </a:gdLst>
                <a:ahLst/>
                <a:cxnLst>
                  <a:cxn ang="0">
                    <a:pos x="T0" y="T1"/>
                  </a:cxn>
                  <a:cxn ang="0">
                    <a:pos x="T2" y="T3"/>
                  </a:cxn>
                  <a:cxn ang="0">
                    <a:pos x="T4" y="T5"/>
                  </a:cxn>
                  <a:cxn ang="0">
                    <a:pos x="T6" y="T7"/>
                  </a:cxn>
                  <a:cxn ang="0">
                    <a:pos x="T8" y="T9"/>
                  </a:cxn>
                </a:cxnLst>
                <a:rect l="0" t="0" r="r" b="b"/>
                <a:pathLst>
                  <a:path w="636" h="264">
                    <a:moveTo>
                      <a:pt x="636" y="94"/>
                    </a:moveTo>
                    <a:lnTo>
                      <a:pt x="608" y="0"/>
                    </a:lnTo>
                    <a:lnTo>
                      <a:pt x="0" y="170"/>
                    </a:lnTo>
                    <a:lnTo>
                      <a:pt x="28" y="264"/>
                    </a:lnTo>
                    <a:lnTo>
                      <a:pt x="636" y="9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ïṣľiḍê"/>
              <p:cNvSpPr/>
              <p:nvPr/>
            </p:nvSpPr>
            <p:spPr bwMode="auto">
              <a:xfrm>
                <a:off x="6393852" y="5667349"/>
                <a:ext cx="945322" cy="494172"/>
              </a:xfrm>
              <a:custGeom>
                <a:avLst/>
                <a:gdLst>
                  <a:gd name="T0" fmla="*/ 53 w 813"/>
                  <a:gd name="T1" fmla="*/ 425 h 425"/>
                  <a:gd name="T2" fmla="*/ 813 w 813"/>
                  <a:gd name="T3" fmla="*/ 425 h 425"/>
                  <a:gd name="T4" fmla="*/ 705 w 813"/>
                  <a:gd name="T5" fmla="*/ 0 h 425"/>
                  <a:gd name="T6" fmla="*/ 0 w 813"/>
                  <a:gd name="T7" fmla="*/ 218 h 425"/>
                  <a:gd name="T8" fmla="*/ 40 w 813"/>
                  <a:gd name="T9" fmla="*/ 374 h 425"/>
                  <a:gd name="T10" fmla="*/ 53 w 813"/>
                  <a:gd name="T11" fmla="*/ 425 h 425"/>
                </a:gdLst>
                <a:ahLst/>
                <a:cxnLst>
                  <a:cxn ang="0">
                    <a:pos x="T0" y="T1"/>
                  </a:cxn>
                  <a:cxn ang="0">
                    <a:pos x="T2" y="T3"/>
                  </a:cxn>
                  <a:cxn ang="0">
                    <a:pos x="T4" y="T5"/>
                  </a:cxn>
                  <a:cxn ang="0">
                    <a:pos x="T6" y="T7"/>
                  </a:cxn>
                  <a:cxn ang="0">
                    <a:pos x="T8" y="T9"/>
                  </a:cxn>
                  <a:cxn ang="0">
                    <a:pos x="T10" y="T11"/>
                  </a:cxn>
                </a:cxnLst>
                <a:rect l="0" t="0" r="r" b="b"/>
                <a:pathLst>
                  <a:path w="813" h="425">
                    <a:moveTo>
                      <a:pt x="53" y="425"/>
                    </a:moveTo>
                    <a:lnTo>
                      <a:pt x="813" y="425"/>
                    </a:lnTo>
                    <a:lnTo>
                      <a:pt x="705" y="0"/>
                    </a:lnTo>
                    <a:lnTo>
                      <a:pt x="0" y="218"/>
                    </a:lnTo>
                    <a:lnTo>
                      <a:pt x="40" y="374"/>
                    </a:lnTo>
                    <a:lnTo>
                      <a:pt x="53" y="425"/>
                    </a:lnTo>
                    <a:close/>
                  </a:path>
                </a:pathLst>
              </a:custGeom>
              <a:solidFill>
                <a:srgbClr val="1E262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ṧļiḑe"/>
              <p:cNvSpPr/>
              <p:nvPr/>
            </p:nvSpPr>
            <p:spPr bwMode="auto">
              <a:xfrm>
                <a:off x="7106622" y="5809205"/>
                <a:ext cx="77905" cy="76742"/>
              </a:xfrm>
              <a:custGeom>
                <a:avLst/>
                <a:gdLst>
                  <a:gd name="T0" fmla="*/ 6 w 29"/>
                  <a:gd name="T1" fmla="*/ 5 h 29"/>
                  <a:gd name="T2" fmla="*/ 24 w 29"/>
                  <a:gd name="T3" fmla="*/ 6 h 29"/>
                  <a:gd name="T4" fmla="*/ 22 w 29"/>
                  <a:gd name="T5" fmla="*/ 25 h 29"/>
                  <a:gd name="T6" fmla="*/ 4 w 29"/>
                  <a:gd name="T7" fmla="*/ 23 h 29"/>
                  <a:gd name="T8" fmla="*/ 6 w 29"/>
                  <a:gd name="T9" fmla="*/ 5 h 29"/>
                </a:gdLst>
                <a:ahLst/>
                <a:cxnLst>
                  <a:cxn ang="0">
                    <a:pos x="T0" y="T1"/>
                  </a:cxn>
                  <a:cxn ang="0">
                    <a:pos x="T2" y="T3"/>
                  </a:cxn>
                  <a:cxn ang="0">
                    <a:pos x="T4" y="T5"/>
                  </a:cxn>
                  <a:cxn ang="0">
                    <a:pos x="T6" y="T7"/>
                  </a:cxn>
                  <a:cxn ang="0">
                    <a:pos x="T8" y="T9"/>
                  </a:cxn>
                </a:cxnLst>
                <a:rect l="0" t="0" r="r" b="b"/>
                <a:pathLst>
                  <a:path w="29" h="29">
                    <a:moveTo>
                      <a:pt x="6" y="5"/>
                    </a:moveTo>
                    <a:cubicBezTo>
                      <a:pt x="11" y="0"/>
                      <a:pt x="19" y="1"/>
                      <a:pt x="24" y="6"/>
                    </a:cubicBezTo>
                    <a:cubicBezTo>
                      <a:pt x="29" y="12"/>
                      <a:pt x="28" y="20"/>
                      <a:pt x="22" y="25"/>
                    </a:cubicBezTo>
                    <a:cubicBezTo>
                      <a:pt x="17" y="29"/>
                      <a:pt x="9" y="29"/>
                      <a:pt x="4" y="23"/>
                    </a:cubicBezTo>
                    <a:cubicBezTo>
                      <a:pt x="0" y="18"/>
                      <a:pt x="0" y="9"/>
                      <a:pt x="6" y="5"/>
                    </a:cubicBezTo>
                    <a:close/>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iSľiḑè"/>
              <p:cNvSpPr/>
              <p:nvPr/>
            </p:nvSpPr>
            <p:spPr bwMode="auto">
              <a:xfrm>
                <a:off x="7136854" y="5918504"/>
                <a:ext cx="76742" cy="76742"/>
              </a:xfrm>
              <a:custGeom>
                <a:avLst/>
                <a:gdLst>
                  <a:gd name="T0" fmla="*/ 7 w 29"/>
                  <a:gd name="T1" fmla="*/ 4 h 29"/>
                  <a:gd name="T2" fmla="*/ 25 w 29"/>
                  <a:gd name="T3" fmla="*/ 6 h 29"/>
                  <a:gd name="T4" fmla="*/ 23 w 29"/>
                  <a:gd name="T5" fmla="*/ 24 h 29"/>
                  <a:gd name="T6" fmla="*/ 5 w 29"/>
                  <a:gd name="T7" fmla="*/ 22 h 29"/>
                  <a:gd name="T8" fmla="*/ 7 w 29"/>
                  <a:gd name="T9" fmla="*/ 4 h 29"/>
                </a:gdLst>
                <a:ahLst/>
                <a:cxnLst>
                  <a:cxn ang="0">
                    <a:pos x="T0" y="T1"/>
                  </a:cxn>
                  <a:cxn ang="0">
                    <a:pos x="T2" y="T3"/>
                  </a:cxn>
                  <a:cxn ang="0">
                    <a:pos x="T4" y="T5"/>
                  </a:cxn>
                  <a:cxn ang="0">
                    <a:pos x="T6" y="T7"/>
                  </a:cxn>
                  <a:cxn ang="0">
                    <a:pos x="T8" y="T9"/>
                  </a:cxn>
                </a:cxnLst>
                <a:rect l="0" t="0" r="r" b="b"/>
                <a:pathLst>
                  <a:path w="29" h="29">
                    <a:moveTo>
                      <a:pt x="7" y="4"/>
                    </a:moveTo>
                    <a:cubicBezTo>
                      <a:pt x="12" y="0"/>
                      <a:pt x="20" y="0"/>
                      <a:pt x="25" y="6"/>
                    </a:cubicBezTo>
                    <a:cubicBezTo>
                      <a:pt x="29" y="11"/>
                      <a:pt x="29" y="19"/>
                      <a:pt x="23" y="24"/>
                    </a:cubicBezTo>
                    <a:cubicBezTo>
                      <a:pt x="18" y="29"/>
                      <a:pt x="10" y="28"/>
                      <a:pt x="5" y="22"/>
                    </a:cubicBezTo>
                    <a:cubicBezTo>
                      <a:pt x="0" y="17"/>
                      <a:pt x="1" y="9"/>
                      <a:pt x="7" y="4"/>
                    </a:cubicBezTo>
                    <a:close/>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ṣ1idè"/>
              <p:cNvSpPr/>
              <p:nvPr/>
            </p:nvSpPr>
            <p:spPr bwMode="auto">
              <a:xfrm>
                <a:off x="7165923" y="6027804"/>
                <a:ext cx="80231" cy="77905"/>
              </a:xfrm>
              <a:custGeom>
                <a:avLst/>
                <a:gdLst>
                  <a:gd name="T0" fmla="*/ 7 w 30"/>
                  <a:gd name="T1" fmla="*/ 4 h 29"/>
                  <a:gd name="T2" fmla="*/ 25 w 30"/>
                  <a:gd name="T3" fmla="*/ 6 h 29"/>
                  <a:gd name="T4" fmla="*/ 23 w 30"/>
                  <a:gd name="T5" fmla="*/ 24 h 29"/>
                  <a:gd name="T6" fmla="*/ 5 w 30"/>
                  <a:gd name="T7" fmla="*/ 22 h 29"/>
                  <a:gd name="T8" fmla="*/ 7 w 30"/>
                  <a:gd name="T9" fmla="*/ 4 h 29"/>
                </a:gdLst>
                <a:ahLst/>
                <a:cxnLst>
                  <a:cxn ang="0">
                    <a:pos x="T0" y="T1"/>
                  </a:cxn>
                  <a:cxn ang="0">
                    <a:pos x="T2" y="T3"/>
                  </a:cxn>
                  <a:cxn ang="0">
                    <a:pos x="T4" y="T5"/>
                  </a:cxn>
                  <a:cxn ang="0">
                    <a:pos x="T6" y="T7"/>
                  </a:cxn>
                  <a:cxn ang="0">
                    <a:pos x="T8" y="T9"/>
                  </a:cxn>
                </a:cxnLst>
                <a:rect l="0" t="0" r="r" b="b"/>
                <a:pathLst>
                  <a:path w="30" h="29">
                    <a:moveTo>
                      <a:pt x="7" y="4"/>
                    </a:moveTo>
                    <a:cubicBezTo>
                      <a:pt x="12" y="0"/>
                      <a:pt x="20" y="0"/>
                      <a:pt x="25" y="6"/>
                    </a:cubicBezTo>
                    <a:cubicBezTo>
                      <a:pt x="30" y="11"/>
                      <a:pt x="29" y="19"/>
                      <a:pt x="23" y="24"/>
                    </a:cubicBezTo>
                    <a:cubicBezTo>
                      <a:pt x="18" y="29"/>
                      <a:pt x="10" y="28"/>
                      <a:pt x="5" y="22"/>
                    </a:cubicBezTo>
                    <a:cubicBezTo>
                      <a:pt x="0" y="17"/>
                      <a:pt x="1" y="9"/>
                      <a:pt x="7" y="4"/>
                    </a:cubicBezTo>
                    <a:close/>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6" name="直接箭头连接符 5"/>
            <p:cNvCxnSpPr>
              <a:stCxn id="25" idx="3"/>
            </p:cNvCxnSpPr>
            <p:nvPr/>
          </p:nvCxnSpPr>
          <p:spPr>
            <a:xfrm>
              <a:off x="9114258" y="5533630"/>
              <a:ext cx="1010288" cy="2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文本框 180"/>
            <p:cNvSpPr txBox="1"/>
            <p:nvPr/>
          </p:nvSpPr>
          <p:spPr>
            <a:xfrm>
              <a:off x="8898332" y="5215743"/>
              <a:ext cx="1568491" cy="311103"/>
            </a:xfrm>
            <a:prstGeom prst="rect">
              <a:avLst/>
            </a:prstGeom>
            <a:noFill/>
          </p:spPr>
          <p:txBody>
            <a:bodyPr wrap="square" rtlCol="0">
              <a:spAutoFit/>
            </a:bodyPr>
            <a:lstStyle/>
            <a:p>
              <a:r>
                <a:rPr lang="zh-CN" altLang="en-US" sz="1400" dirty="0" smtClean="0"/>
                <a:t>网上采购备件</a:t>
              </a:r>
              <a:endParaRPr lang="zh-CN" altLang="en-US" sz="1400" dirty="0"/>
            </a:p>
          </p:txBody>
        </p:sp>
      </p:grpSp>
      <p:sp>
        <p:nvSpPr>
          <p:cNvPr id="16" name="文本框 15"/>
          <p:cNvSpPr txBox="1"/>
          <p:nvPr/>
        </p:nvSpPr>
        <p:spPr>
          <a:xfrm>
            <a:off x="1657985" y="1338580"/>
            <a:ext cx="9843770" cy="414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b="1" dirty="0" smtClean="0"/>
              <a:t>备件</a:t>
            </a:r>
            <a:r>
              <a:rPr lang="zh-CN" altLang="en-US" sz="1400" b="1" dirty="0"/>
              <a:t>营销</a:t>
            </a:r>
            <a:r>
              <a:rPr lang="zh-CN" altLang="en-US" sz="1400" b="1" dirty="0" smtClean="0"/>
              <a:t>系统</a:t>
            </a:r>
            <a:r>
              <a:rPr lang="zh-CN" altLang="en-US" sz="1400" dirty="0" smtClean="0"/>
              <a:t>：客户从电商商城购买备件，按照预约的时间进入相应的网点，即可享受相应的备件服务。</a:t>
            </a:r>
            <a:endParaRPr lang="en-US" altLang="zh-CN" sz="1400" dirty="0" smtClean="0"/>
          </a:p>
        </p:txBody>
      </p:sp>
      <p:cxnSp>
        <p:nvCxnSpPr>
          <p:cNvPr id="3" name="肘形连接符 2"/>
          <p:cNvCxnSpPr>
            <a:stCxn id="22" idx="1"/>
          </p:cNvCxnSpPr>
          <p:nvPr/>
        </p:nvCxnSpPr>
        <p:spPr>
          <a:xfrm rot="10800000" flipH="1" flipV="1">
            <a:off x="1775460" y="3209290"/>
            <a:ext cx="9765665" cy="3046730"/>
          </a:xfrm>
          <a:prstGeom prst="bentConnector3">
            <a:avLst>
              <a:gd name="adj1" fmla="val -2438"/>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9700" y="1412240"/>
            <a:ext cx="1024255" cy="4889500"/>
            <a:chOff x="6591" y="1738"/>
            <a:chExt cx="1613" cy="7700"/>
          </a:xfrm>
        </p:grpSpPr>
        <p:cxnSp>
          <p:nvCxnSpPr>
            <p:cNvPr id="5" name="直接连接符 4"/>
            <p:cNvCxnSpPr/>
            <p:nvPr>
              <p:custDataLst>
                <p:tags r:id="rId6"/>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7"/>
              </p:custDataLst>
            </p:nvPr>
          </p:nvGrpSpPr>
          <p:grpSpPr>
            <a:xfrm rot="0">
              <a:off x="6858" y="2005"/>
              <a:ext cx="1344" cy="479"/>
              <a:chOff x="3019764" y="580574"/>
              <a:chExt cx="4032000" cy="415684"/>
            </a:xfrm>
          </p:grpSpPr>
          <p:cxnSp>
            <p:nvCxnSpPr>
              <p:cNvPr id="9" name="直接连接符 8"/>
              <p:cNvCxnSpPr/>
              <p:nvPr>
                <p:custDataLst>
                  <p:tags r:id="rId8"/>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9"/>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13" name="直接连接符 12"/>
            <p:cNvCxnSpPr/>
            <p:nvPr>
              <p:custDataLst>
                <p:tags r:id="rId10"/>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1"/>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2"/>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3"/>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4"/>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5"/>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21" name="矩形 20"/>
            <p:cNvSpPr/>
            <p:nvPr>
              <p:custDataLst>
                <p:tags r:id="rId16"/>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23" name="矩形 22"/>
            <p:cNvSpPr/>
            <p:nvPr>
              <p:custDataLst>
                <p:tags r:id="rId17"/>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182" name="矩形 181"/>
            <p:cNvSpPr/>
            <p:nvPr>
              <p:custDataLst>
                <p:tags r:id="rId18"/>
              </p:custDataLst>
            </p:nvPr>
          </p:nvSpPr>
          <p:spPr>
            <a:xfrm>
              <a:off x="7431" y="6728"/>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维修</a:t>
              </a:r>
              <a:endParaRPr lang="zh-CN" altLang="da-DK" sz="1400" b="1" dirty="0">
                <a:solidFill>
                  <a:schemeClr val="bg2"/>
                </a:solidFill>
              </a:endParaRPr>
            </a:p>
          </p:txBody>
        </p:sp>
        <p:cxnSp>
          <p:nvCxnSpPr>
            <p:cNvPr id="183" name="直接连接符 182"/>
            <p:cNvCxnSpPr/>
            <p:nvPr>
              <p:custDataLst>
                <p:tags r:id="rId19"/>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84" name="椭圆 183"/>
            <p:cNvSpPr/>
            <p:nvPr>
              <p:custDataLst>
                <p:tags r:id="rId20"/>
              </p:custDataLst>
            </p:nvPr>
          </p:nvSpPr>
          <p:spPr>
            <a:xfrm>
              <a:off x="6591" y="7629"/>
              <a:ext cx="535" cy="53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185" name="椭圆 184"/>
            <p:cNvSpPr/>
            <p:nvPr>
              <p:custDataLst>
                <p:tags r:id="rId21"/>
              </p:custDataLst>
            </p:nvPr>
          </p:nvSpPr>
          <p:spPr>
            <a:xfrm>
              <a:off x="6591" y="6460"/>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186" name="椭圆 185"/>
            <p:cNvSpPr/>
            <p:nvPr>
              <p:custDataLst>
                <p:tags r:id="rId22"/>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187" name="椭圆 186"/>
            <p:cNvSpPr/>
            <p:nvPr>
              <p:custDataLst>
                <p:tags r:id="rId23"/>
              </p:custDataLst>
            </p:nvPr>
          </p:nvSpPr>
          <p:spPr>
            <a:xfrm>
              <a:off x="6591" y="5280"/>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188" name="矩形 187"/>
            <p:cNvSpPr/>
            <p:nvPr>
              <p:custDataLst>
                <p:tags r:id="rId24"/>
              </p:custDataLst>
            </p:nvPr>
          </p:nvSpPr>
          <p:spPr>
            <a:xfrm>
              <a:off x="7386" y="7897"/>
              <a:ext cx="701" cy="480"/>
            </a:xfrm>
            <a:prstGeom prst="rect">
              <a:avLst/>
            </a:prstGeom>
          </p:spPr>
          <p:txBody>
            <a:bodyPr wrap="square" lIns="0" tIns="0" rIns="0" bIns="0" anchor="ctr" anchorCtr="0">
              <a:normAutofit/>
            </a:bodyPr>
            <a:p>
              <a:r>
                <a:rPr lang="zh-CN" altLang="da-DK" sz="1400" b="1" dirty="0">
                  <a:solidFill>
                    <a:schemeClr val="tx1"/>
                  </a:solidFill>
                </a:rPr>
                <a:t>备件</a:t>
              </a:r>
              <a:endParaRPr lang="zh-CN" altLang="da-DK" sz="1400" b="1" dirty="0">
                <a:solidFill>
                  <a:schemeClr val="tx1"/>
                </a:solidFill>
              </a:endParaRPr>
            </a:p>
          </p:txBody>
        </p:sp>
        <p:sp>
          <p:nvSpPr>
            <p:cNvPr id="189" name="矩形 188"/>
            <p:cNvSpPr/>
            <p:nvPr>
              <p:custDataLst>
                <p:tags r:id="rId25"/>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190" name="椭圆 189"/>
            <p:cNvSpPr/>
            <p:nvPr>
              <p:custDataLst>
                <p:tags r:id="rId26"/>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191" name="椭圆 190"/>
            <p:cNvSpPr/>
            <p:nvPr>
              <p:custDataLst>
                <p:tags r:id="rId27"/>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192" name="椭圆 191"/>
            <p:cNvSpPr/>
            <p:nvPr>
              <p:custDataLst>
                <p:tags r:id="rId28"/>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smtClean="0"/>
              <a:t>备件领料看板</a:t>
            </a:r>
            <a:endParaRPr lang="zh-CN" dirty="0" smtClean="0"/>
          </a:p>
        </p:txBody>
      </p:sp>
      <p:pic>
        <p:nvPicPr>
          <p:cNvPr id="30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5595" y="1438275"/>
            <a:ext cx="10480040" cy="4976495"/>
          </a:xfrm>
          <a:prstGeom prst="rect">
            <a:avLst/>
          </a:prstGeom>
          <a:noFill/>
          <a:ln>
            <a:solidFill>
              <a:srgbClr val="C8C8C8"/>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139700" y="1412240"/>
            <a:ext cx="1024255" cy="4889500"/>
            <a:chOff x="6591" y="1738"/>
            <a:chExt cx="1613" cy="7700"/>
          </a:xfrm>
        </p:grpSpPr>
        <p:cxnSp>
          <p:nvCxnSpPr>
            <p:cNvPr id="5" name="直接连接符 4"/>
            <p:cNvCxnSpPr/>
            <p:nvPr>
              <p:custDataLst>
                <p:tags r:id="rId2"/>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3"/>
              </p:custDataLst>
            </p:nvPr>
          </p:nvGrpSpPr>
          <p:grpSpPr>
            <a:xfrm rot="0">
              <a:off x="6858" y="2005"/>
              <a:ext cx="1344" cy="479"/>
              <a:chOff x="3019764" y="580574"/>
              <a:chExt cx="4032000" cy="415684"/>
            </a:xfrm>
          </p:grpSpPr>
          <p:cxnSp>
            <p:nvCxnSpPr>
              <p:cNvPr id="9" name="直接连接符 8"/>
              <p:cNvCxnSpPr/>
              <p:nvPr>
                <p:custDataLst>
                  <p:tags r:id="rId4"/>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5"/>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13" name="直接连接符 12"/>
            <p:cNvCxnSpPr/>
            <p:nvPr>
              <p:custDataLst>
                <p:tags r:id="rId6"/>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9"/>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0"/>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1"/>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21" name="矩形 20"/>
            <p:cNvSpPr/>
            <p:nvPr>
              <p:custDataLst>
                <p:tags r:id="rId12"/>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23" name="矩形 22"/>
            <p:cNvSpPr/>
            <p:nvPr>
              <p:custDataLst>
                <p:tags r:id="rId13"/>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182" name="矩形 181"/>
            <p:cNvSpPr/>
            <p:nvPr>
              <p:custDataLst>
                <p:tags r:id="rId14"/>
              </p:custDataLst>
            </p:nvPr>
          </p:nvSpPr>
          <p:spPr>
            <a:xfrm>
              <a:off x="7431" y="6728"/>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维修</a:t>
              </a:r>
              <a:endParaRPr lang="zh-CN" altLang="da-DK" sz="1400" b="1" dirty="0">
                <a:solidFill>
                  <a:schemeClr val="bg2"/>
                </a:solidFill>
              </a:endParaRPr>
            </a:p>
          </p:txBody>
        </p:sp>
        <p:cxnSp>
          <p:nvCxnSpPr>
            <p:cNvPr id="183" name="直接连接符 182"/>
            <p:cNvCxnSpPr/>
            <p:nvPr>
              <p:custDataLst>
                <p:tags r:id="rId15"/>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84" name="椭圆 183"/>
            <p:cNvSpPr/>
            <p:nvPr>
              <p:custDataLst>
                <p:tags r:id="rId16"/>
              </p:custDataLst>
            </p:nvPr>
          </p:nvSpPr>
          <p:spPr>
            <a:xfrm>
              <a:off x="6591" y="7629"/>
              <a:ext cx="535" cy="53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185" name="椭圆 184"/>
            <p:cNvSpPr/>
            <p:nvPr>
              <p:custDataLst>
                <p:tags r:id="rId17"/>
              </p:custDataLst>
            </p:nvPr>
          </p:nvSpPr>
          <p:spPr>
            <a:xfrm>
              <a:off x="6591" y="6460"/>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186" name="椭圆 185"/>
            <p:cNvSpPr/>
            <p:nvPr>
              <p:custDataLst>
                <p:tags r:id="rId18"/>
              </p:custDataLst>
            </p:nvPr>
          </p:nvSpPr>
          <p:spPr>
            <a:xfrm>
              <a:off x="6591" y="8690"/>
              <a:ext cx="535" cy="5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187" name="椭圆 186"/>
            <p:cNvSpPr/>
            <p:nvPr>
              <p:custDataLst>
                <p:tags r:id="rId19"/>
              </p:custDataLst>
            </p:nvPr>
          </p:nvSpPr>
          <p:spPr>
            <a:xfrm>
              <a:off x="6591" y="5280"/>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188" name="矩形 187"/>
            <p:cNvSpPr/>
            <p:nvPr>
              <p:custDataLst>
                <p:tags r:id="rId20"/>
              </p:custDataLst>
            </p:nvPr>
          </p:nvSpPr>
          <p:spPr>
            <a:xfrm>
              <a:off x="7386" y="7897"/>
              <a:ext cx="701" cy="480"/>
            </a:xfrm>
            <a:prstGeom prst="rect">
              <a:avLst/>
            </a:prstGeom>
          </p:spPr>
          <p:txBody>
            <a:bodyPr wrap="square" lIns="0" tIns="0" rIns="0" bIns="0" anchor="ctr" anchorCtr="0">
              <a:normAutofit/>
            </a:bodyPr>
            <a:p>
              <a:r>
                <a:rPr lang="zh-CN" altLang="da-DK" sz="1400" b="1" dirty="0">
                  <a:solidFill>
                    <a:schemeClr val="tx1"/>
                  </a:solidFill>
                </a:rPr>
                <a:t>备件</a:t>
              </a:r>
              <a:endParaRPr lang="zh-CN" altLang="da-DK" sz="1400" b="1" dirty="0">
                <a:solidFill>
                  <a:schemeClr val="tx1"/>
                </a:solidFill>
              </a:endParaRPr>
            </a:p>
          </p:txBody>
        </p:sp>
        <p:sp>
          <p:nvSpPr>
            <p:cNvPr id="189" name="矩形 188"/>
            <p:cNvSpPr/>
            <p:nvPr>
              <p:custDataLst>
                <p:tags r:id="rId21"/>
              </p:custDataLst>
            </p:nvPr>
          </p:nvSpPr>
          <p:spPr>
            <a:xfrm>
              <a:off x="7386" y="8958"/>
              <a:ext cx="701" cy="480"/>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收银</a:t>
              </a:r>
              <a:endParaRPr lang="zh-CN" altLang="da-DK" sz="1400" dirty="0">
                <a:solidFill>
                  <a:schemeClr val="tx1">
                    <a:lumMod val="50000"/>
                    <a:lumOff val="50000"/>
                  </a:schemeClr>
                </a:solidFill>
              </a:endParaRPr>
            </a:p>
          </p:txBody>
        </p:sp>
        <p:sp>
          <p:nvSpPr>
            <p:cNvPr id="190" name="椭圆 189"/>
            <p:cNvSpPr/>
            <p:nvPr>
              <p:custDataLst>
                <p:tags r:id="rId22"/>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191" name="椭圆 190"/>
            <p:cNvSpPr/>
            <p:nvPr>
              <p:custDataLst>
                <p:tags r:id="rId23"/>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192" name="椭圆 191"/>
            <p:cNvSpPr/>
            <p:nvPr>
              <p:custDataLst>
                <p:tags r:id="rId24"/>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latin typeface="+mj-ea"/>
              </a:rPr>
              <a:t>行业介绍</a:t>
            </a:r>
            <a:endParaRPr lang="zh-CN" altLang="en-US" dirty="0" smtClean="0">
              <a:latin typeface="+mj-ea"/>
            </a:endParaRPr>
          </a:p>
          <a:p>
            <a:r>
              <a:rPr lang="zh-CN" altLang="en-US" dirty="0" smtClean="0">
                <a:latin typeface="+mj-ea"/>
              </a:rPr>
              <a:t>售后系统解决方案</a:t>
            </a:r>
            <a:endParaRPr lang="zh-CN" altLang="en-US" dirty="0" smtClean="0">
              <a:latin typeface="+mj-ea"/>
            </a:endParaRPr>
          </a:p>
          <a:p>
            <a:pPr lvl="1"/>
            <a:r>
              <a:rPr lang="zh-CN" altLang="en-US" sz="1400" dirty="0" smtClean="0">
                <a:latin typeface="+mj-ea"/>
              </a:rPr>
              <a:t>售后系统拓扑</a:t>
            </a:r>
            <a:endParaRPr lang="zh-CN" altLang="en-US" sz="1400" dirty="0" smtClean="0">
              <a:latin typeface="+mj-ea"/>
            </a:endParaRPr>
          </a:p>
          <a:p>
            <a:pPr lvl="1"/>
            <a:r>
              <a:rPr lang="zh-CN" altLang="en-US" sz="1400" dirty="0" smtClean="0">
                <a:latin typeface="+mj-ea"/>
              </a:rPr>
              <a:t>系统功能分配</a:t>
            </a:r>
            <a:endParaRPr lang="zh-CN" altLang="en-US" sz="1400" dirty="0" smtClean="0">
              <a:latin typeface="+mj-ea"/>
            </a:endParaRPr>
          </a:p>
          <a:p>
            <a:pPr lvl="1"/>
            <a:r>
              <a:rPr lang="zh-CN" altLang="en-US" sz="1400" dirty="0" smtClean="0">
                <a:latin typeface="+mj-ea"/>
              </a:rPr>
              <a:t>车主</a:t>
            </a:r>
            <a:r>
              <a:rPr lang="en-US" altLang="zh-CN" sz="1400" dirty="0" smtClean="0">
                <a:latin typeface="+mj-ea"/>
              </a:rPr>
              <a:t>APP</a:t>
            </a:r>
            <a:endParaRPr lang="en-US" altLang="zh-CN" sz="1400" dirty="0" smtClean="0">
              <a:latin typeface="+mj-ea"/>
            </a:endParaRPr>
          </a:p>
          <a:p>
            <a:pPr lvl="1"/>
            <a:r>
              <a:rPr lang="zh-CN" altLang="en-US" sz="1400" dirty="0" smtClean="0">
                <a:latin typeface="+mj-ea"/>
              </a:rPr>
              <a:t>智能迎宾</a:t>
            </a:r>
            <a:endParaRPr lang="zh-CN" altLang="en-US" sz="1400" dirty="0" smtClean="0">
              <a:latin typeface="+mj-ea"/>
            </a:endParaRPr>
          </a:p>
          <a:p>
            <a:pPr lvl="1"/>
            <a:r>
              <a:rPr lang="zh-CN" altLang="en-US" sz="1400" dirty="0" smtClean="0">
                <a:latin typeface="+mj-ea"/>
              </a:rPr>
              <a:t>智能接待</a:t>
            </a:r>
            <a:endParaRPr lang="zh-CN" altLang="en-US" sz="1400" dirty="0" smtClean="0">
              <a:latin typeface="+mj-ea"/>
            </a:endParaRPr>
          </a:p>
          <a:p>
            <a:pPr lvl="1"/>
            <a:r>
              <a:rPr lang="zh-CN" altLang="en-US" sz="1400" dirty="0" smtClean="0">
                <a:latin typeface="+mj-ea"/>
              </a:rPr>
              <a:t>透明车间</a:t>
            </a:r>
            <a:endParaRPr lang="zh-CN" altLang="en-US" sz="1400" dirty="0" smtClean="0">
              <a:latin typeface="+mj-ea"/>
            </a:endParaRPr>
          </a:p>
          <a:p>
            <a:pPr lvl="1"/>
            <a:r>
              <a:rPr lang="zh-CN" altLang="en-US" sz="1400" dirty="0" smtClean="0">
                <a:latin typeface="+mj-ea"/>
              </a:rPr>
              <a:t>备件管理</a:t>
            </a:r>
            <a:endParaRPr lang="zh-CN" altLang="en-US" sz="1400" dirty="0" smtClean="0">
              <a:latin typeface="+mj-ea"/>
            </a:endParaRPr>
          </a:p>
          <a:p>
            <a:pPr lvl="1"/>
            <a:r>
              <a:rPr lang="zh-CN" altLang="en-US" sz="1400" dirty="0" smtClean="0">
                <a:latin typeface="+mj-ea"/>
              </a:rPr>
              <a:t>结账收银</a:t>
            </a:r>
            <a:endParaRPr lang="zh-CN" altLang="en-US" sz="1400" dirty="0" smtClean="0">
              <a:latin typeface="+mj-ea"/>
            </a:endParaRPr>
          </a:p>
          <a:p>
            <a:r>
              <a:rPr lang="zh-CN" altLang="en-US" dirty="0" smtClean="0">
                <a:latin typeface="+mj-ea"/>
              </a:rPr>
              <a:t>效益分析</a:t>
            </a:r>
            <a:endParaRPr lang="zh-CN" altLang="en-US" dirty="0" smtClean="0">
              <a:latin typeface="+mj-ea"/>
            </a:endParaRPr>
          </a:p>
          <a:p>
            <a:r>
              <a:rPr lang="zh-CN" altLang="en-US" dirty="0" smtClean="0">
                <a:latin typeface="+mj-ea"/>
              </a:rPr>
              <a:t>相关案例</a:t>
            </a:r>
            <a:endParaRPr lang="zh-CN" altLang="en-US" dirty="0" smtClean="0">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smtClean="0"/>
              <a:t>营收管理系统</a:t>
            </a:r>
            <a:endParaRPr lang="zh-CN" dirty="0" smtClean="0"/>
          </a:p>
        </p:txBody>
      </p:sp>
      <p:sp>
        <p:nvSpPr>
          <p:cNvPr id="20" name="文本框 19"/>
          <p:cNvSpPr txBox="1"/>
          <p:nvPr/>
        </p:nvSpPr>
        <p:spPr>
          <a:xfrm>
            <a:off x="8314399" y="5964996"/>
            <a:ext cx="693585" cy="307777"/>
          </a:xfrm>
          <a:prstGeom prst="rect">
            <a:avLst/>
          </a:prstGeom>
          <a:noFill/>
        </p:spPr>
        <p:txBody>
          <a:bodyPr wrap="square" rtlCol="0">
            <a:spAutoFit/>
          </a:bodyPr>
          <a:lstStyle/>
          <a:p>
            <a:pPr algn="ctr"/>
            <a:r>
              <a:rPr lang="zh-CN" altLang="en-US" sz="1400" dirty="0" smtClean="0"/>
              <a:t>客户</a:t>
            </a:r>
            <a:endParaRPr lang="zh-CN" altLang="en-US" sz="1400" dirty="0"/>
          </a:p>
        </p:txBody>
      </p:sp>
      <p:sp>
        <p:nvSpPr>
          <p:cNvPr id="16" name="文本框 15"/>
          <p:cNvSpPr txBox="1"/>
          <p:nvPr/>
        </p:nvSpPr>
        <p:spPr>
          <a:xfrm>
            <a:off x="1657985" y="1338580"/>
            <a:ext cx="9843770" cy="414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b="1" dirty="0" smtClean="0"/>
              <a:t>营收管理系统</a:t>
            </a:r>
            <a:r>
              <a:rPr lang="zh-CN" altLang="en-US" sz="1400" dirty="0" smtClean="0"/>
              <a:t>：</a:t>
            </a:r>
            <a:r>
              <a:rPr lang="zh-CN" altLang="en-US" sz="1400" dirty="0" smtClean="0">
                <a:latin typeface="微软雅黑" panose="020B0503020204020204" pitchFamily="34" charset="-122"/>
                <a:ea typeface="微软雅黑" panose="020B0503020204020204" pitchFamily="34" charset="-122"/>
              </a:rPr>
              <a:t>服务顾问移动线上结算，客户针对消费买单，收银结算线上全流程。</a:t>
            </a:r>
            <a:endParaRPr lang="zh-CN" altLang="en-US" sz="1400" dirty="0" smtClean="0">
              <a:latin typeface="微软雅黑" panose="020B0503020204020204" pitchFamily="34" charset="-122"/>
              <a:ea typeface="微软雅黑" panose="020B0503020204020204" pitchFamily="34" charset="-122"/>
            </a:endParaRPr>
          </a:p>
        </p:txBody>
      </p:sp>
      <p:grpSp>
        <p:nvGrpSpPr>
          <p:cNvPr id="10" name="组合 9"/>
          <p:cNvGrpSpPr/>
          <p:nvPr/>
        </p:nvGrpSpPr>
        <p:grpSpPr>
          <a:xfrm>
            <a:off x="139700" y="1412240"/>
            <a:ext cx="1024255" cy="4889500"/>
            <a:chOff x="6591" y="1738"/>
            <a:chExt cx="1613" cy="7700"/>
          </a:xfrm>
        </p:grpSpPr>
        <p:cxnSp>
          <p:nvCxnSpPr>
            <p:cNvPr id="11" name="直接连接符 10"/>
            <p:cNvCxnSpPr/>
            <p:nvPr>
              <p:custDataLst>
                <p:tags r:id="rId1"/>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26" name="组合 25"/>
            <p:cNvGrpSpPr/>
            <p:nvPr>
              <p:custDataLst>
                <p:tags r:id="rId2"/>
              </p:custDataLst>
            </p:nvPr>
          </p:nvGrpSpPr>
          <p:grpSpPr>
            <a:xfrm rot="0">
              <a:off x="6858" y="2005"/>
              <a:ext cx="1344" cy="479"/>
              <a:chOff x="3019764" y="580574"/>
              <a:chExt cx="4032000" cy="415684"/>
            </a:xfrm>
          </p:grpSpPr>
          <p:cxnSp>
            <p:nvCxnSpPr>
              <p:cNvPr id="29" name="直接连接符 28"/>
              <p:cNvCxnSpPr/>
              <p:nvPr>
                <p:custDataLst>
                  <p:tags r:id="rId3"/>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40" name="矩形 39"/>
              <p:cNvSpPr/>
              <p:nvPr>
                <p:custDataLst>
                  <p:tags r:id="rId4"/>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41" name="直接连接符 40"/>
            <p:cNvCxnSpPr/>
            <p:nvPr>
              <p:custDataLst>
                <p:tags r:id="rId5"/>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6"/>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7"/>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custDataLst>
                <p:tags r:id="rId8"/>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custDataLst>
                <p:tags r:id="rId9"/>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95" name="矩形 194"/>
            <p:cNvSpPr/>
            <p:nvPr>
              <p:custDataLst>
                <p:tags r:id="rId10"/>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196" name="矩形 195"/>
            <p:cNvSpPr/>
            <p:nvPr>
              <p:custDataLst>
                <p:tags r:id="rId11"/>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197" name="矩形 196"/>
            <p:cNvSpPr/>
            <p:nvPr>
              <p:custDataLst>
                <p:tags r:id="rId12"/>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198" name="矩形 197"/>
            <p:cNvSpPr/>
            <p:nvPr>
              <p:custDataLst>
                <p:tags r:id="rId13"/>
              </p:custDataLst>
            </p:nvPr>
          </p:nvSpPr>
          <p:spPr>
            <a:xfrm>
              <a:off x="7431" y="6728"/>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维修</a:t>
              </a:r>
              <a:endParaRPr lang="zh-CN" altLang="da-DK" sz="1400" b="1" dirty="0">
                <a:solidFill>
                  <a:schemeClr val="bg2"/>
                </a:solidFill>
              </a:endParaRPr>
            </a:p>
          </p:txBody>
        </p:sp>
        <p:cxnSp>
          <p:nvCxnSpPr>
            <p:cNvPr id="199" name="直接连接符 198"/>
            <p:cNvCxnSpPr/>
            <p:nvPr>
              <p:custDataLst>
                <p:tags r:id="rId14"/>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200" name="椭圆 199"/>
            <p:cNvSpPr/>
            <p:nvPr>
              <p:custDataLst>
                <p:tags r:id="rId15"/>
              </p:custDataLst>
            </p:nvPr>
          </p:nvSpPr>
          <p:spPr>
            <a:xfrm>
              <a:off x="6591" y="7629"/>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201" name="椭圆 200"/>
            <p:cNvSpPr/>
            <p:nvPr>
              <p:custDataLst>
                <p:tags r:id="rId16"/>
              </p:custDataLst>
            </p:nvPr>
          </p:nvSpPr>
          <p:spPr>
            <a:xfrm>
              <a:off x="6591" y="6460"/>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202" name="椭圆 201"/>
            <p:cNvSpPr/>
            <p:nvPr>
              <p:custDataLst>
                <p:tags r:id="rId17"/>
              </p:custDataLst>
            </p:nvPr>
          </p:nvSpPr>
          <p:spPr>
            <a:xfrm>
              <a:off x="6591" y="8690"/>
              <a:ext cx="535" cy="5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203" name="椭圆 202"/>
            <p:cNvSpPr/>
            <p:nvPr>
              <p:custDataLst>
                <p:tags r:id="rId18"/>
              </p:custDataLst>
            </p:nvPr>
          </p:nvSpPr>
          <p:spPr>
            <a:xfrm>
              <a:off x="6591" y="5280"/>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204" name="矩形 203"/>
            <p:cNvSpPr/>
            <p:nvPr>
              <p:custDataLst>
                <p:tags r:id="rId19"/>
              </p:custDataLst>
            </p:nvPr>
          </p:nvSpPr>
          <p:spPr>
            <a:xfrm>
              <a:off x="7431" y="7897"/>
              <a:ext cx="687"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205" name="矩形 204"/>
            <p:cNvSpPr/>
            <p:nvPr>
              <p:custDataLst>
                <p:tags r:id="rId20"/>
              </p:custDataLst>
            </p:nvPr>
          </p:nvSpPr>
          <p:spPr>
            <a:xfrm>
              <a:off x="7386" y="8958"/>
              <a:ext cx="701" cy="480"/>
            </a:xfrm>
            <a:prstGeom prst="rect">
              <a:avLst/>
            </a:prstGeom>
          </p:spPr>
          <p:txBody>
            <a:bodyPr wrap="square" lIns="0" tIns="0" rIns="0" bIns="0" anchor="ctr" anchorCtr="0">
              <a:normAutofit/>
            </a:bodyPr>
            <a:p>
              <a:r>
                <a:rPr lang="zh-CN" altLang="da-DK" sz="1400" b="1" dirty="0">
                  <a:solidFill>
                    <a:schemeClr val="tx1"/>
                  </a:solidFill>
                </a:rPr>
                <a:t>收银</a:t>
              </a:r>
              <a:endParaRPr lang="zh-CN" altLang="da-DK" sz="1400" b="1" dirty="0">
                <a:solidFill>
                  <a:schemeClr val="tx1"/>
                </a:solidFill>
              </a:endParaRPr>
            </a:p>
          </p:txBody>
        </p:sp>
        <p:sp>
          <p:nvSpPr>
            <p:cNvPr id="206" name="椭圆 205"/>
            <p:cNvSpPr/>
            <p:nvPr>
              <p:custDataLst>
                <p:tags r:id="rId21"/>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207" name="椭圆 206"/>
            <p:cNvSpPr/>
            <p:nvPr>
              <p:custDataLst>
                <p:tags r:id="rId22"/>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208" name="椭圆 207"/>
            <p:cNvSpPr/>
            <p:nvPr>
              <p:custDataLst>
                <p:tags r:id="rId23"/>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grpSp>
        <p:nvGrpSpPr>
          <p:cNvPr id="209" name="组合 208"/>
          <p:cNvGrpSpPr/>
          <p:nvPr/>
        </p:nvGrpSpPr>
        <p:grpSpPr>
          <a:xfrm>
            <a:off x="1657985" y="2256155"/>
            <a:ext cx="10201910" cy="5081703"/>
            <a:chOff x="1131" y="3389"/>
            <a:chExt cx="17252" cy="8521"/>
          </a:xfrm>
        </p:grpSpPr>
        <p:pic>
          <p:nvPicPr>
            <p:cNvPr id="210" name="图片 209"/>
            <p:cNvPicPr>
              <a:picLocks noChangeAspect="1"/>
            </p:cNvPicPr>
            <p:nvPr/>
          </p:nvPicPr>
          <p:blipFill>
            <a:blip r:embed="rId24"/>
            <a:stretch>
              <a:fillRect/>
            </a:stretch>
          </p:blipFill>
          <p:spPr>
            <a:xfrm>
              <a:off x="1131" y="3389"/>
              <a:ext cx="5507" cy="2947"/>
            </a:xfrm>
            <a:prstGeom prst="rect">
              <a:avLst/>
            </a:prstGeom>
          </p:spPr>
        </p:pic>
        <p:pic>
          <p:nvPicPr>
            <p:cNvPr id="211" name="图片 2"/>
            <p:cNvPicPr>
              <a:picLocks noChangeAspect="1" noChangeArrowheads="1"/>
            </p:cNvPicPr>
            <p:nvPr/>
          </p:nvPicPr>
          <p:blipFill>
            <a:blip r:embed="rId25">
              <a:extLst>
                <a:ext uri="{28A0092B-C50C-407E-A947-70E740481C1C}">
                  <a14:useLocalDpi xmlns:a14="http://schemas.microsoft.com/office/drawing/2010/main" val="0"/>
                </a:ext>
              </a:extLst>
            </a:blip>
            <a:srcRect l="40602" t="10468" r="44595" b="50917"/>
            <a:stretch>
              <a:fillRect/>
            </a:stretch>
          </p:blipFill>
          <p:spPr bwMode="auto">
            <a:xfrm>
              <a:off x="13023" y="7852"/>
              <a:ext cx="1247" cy="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文本框 211"/>
            <p:cNvSpPr txBox="1"/>
            <p:nvPr/>
          </p:nvSpPr>
          <p:spPr>
            <a:xfrm>
              <a:off x="1992" y="6851"/>
              <a:ext cx="2608" cy="514"/>
            </a:xfrm>
            <a:prstGeom prst="rect">
              <a:avLst/>
            </a:prstGeom>
            <a:noFill/>
          </p:spPr>
          <p:txBody>
            <a:bodyPr wrap="square" rtlCol="0">
              <a:spAutoFit/>
            </a:bodyPr>
            <a:p>
              <a:pPr algn="ctr"/>
              <a:r>
                <a:rPr lang="zh-CN" altLang="en-US" sz="1400" dirty="0" smtClean="0">
                  <a:latin typeface="微软雅黑" panose="020B0503020204020204" pitchFamily="34" charset="-122"/>
                  <a:ea typeface="微软雅黑" panose="020B0503020204020204" pitchFamily="34" charset="-122"/>
                </a:rPr>
                <a:t>主机厂</a:t>
              </a:r>
              <a:endParaRPr lang="zh-CN" altLang="en-US" sz="1400" dirty="0" smtClean="0">
                <a:latin typeface="微软雅黑" panose="020B0503020204020204" pitchFamily="34" charset="-122"/>
                <a:ea typeface="微软雅黑" panose="020B0503020204020204" pitchFamily="34" charset="-122"/>
              </a:endParaRPr>
            </a:p>
          </p:txBody>
        </p:sp>
        <p:sp>
          <p:nvSpPr>
            <p:cNvPr id="213" name="文本框 212"/>
            <p:cNvSpPr txBox="1"/>
            <p:nvPr/>
          </p:nvSpPr>
          <p:spPr>
            <a:xfrm>
              <a:off x="12336" y="5851"/>
              <a:ext cx="2608" cy="514"/>
            </a:xfrm>
            <a:prstGeom prst="rect">
              <a:avLst/>
            </a:prstGeom>
            <a:noFill/>
          </p:spPr>
          <p:txBody>
            <a:bodyPr wrap="square" rtlCol="0">
              <a:spAutoFit/>
            </a:bodyPr>
            <a:p>
              <a:pPr algn="ctr"/>
              <a:r>
                <a:rPr lang="zh-CN" altLang="en-US" sz="1400" dirty="0" smtClean="0">
                  <a:latin typeface="微软雅黑" panose="020B0503020204020204" pitchFamily="34" charset="-122"/>
                  <a:ea typeface="微软雅黑" panose="020B0503020204020204" pitchFamily="34" charset="-122"/>
                </a:rPr>
                <a:t>网点</a:t>
              </a:r>
              <a:endParaRPr lang="zh-CN" altLang="en-US" sz="1400" dirty="0" smtClean="0">
                <a:latin typeface="微软雅黑" panose="020B0503020204020204" pitchFamily="34" charset="-122"/>
                <a:ea typeface="微软雅黑" panose="020B0503020204020204" pitchFamily="34" charset="-122"/>
              </a:endParaRPr>
            </a:p>
          </p:txBody>
        </p:sp>
        <p:sp>
          <p:nvSpPr>
            <p:cNvPr id="214" name="矩形 213"/>
            <p:cNvSpPr/>
            <p:nvPr/>
          </p:nvSpPr>
          <p:spPr>
            <a:xfrm>
              <a:off x="9388" y="3389"/>
              <a:ext cx="1949" cy="57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solidFill>
                    <a:schemeClr val="tx1"/>
                  </a:solidFill>
                  <a:latin typeface="微软雅黑" panose="020B0503020204020204" pitchFamily="34" charset="-122"/>
                  <a:ea typeface="微软雅黑" panose="020B0503020204020204" pitchFamily="34" charset="-122"/>
                </a:rPr>
                <a:t>店总</a:t>
              </a:r>
              <a:endParaRPr lang="zh-CN" altLang="en-US" sz="1400" dirty="0" smtClean="0">
                <a:solidFill>
                  <a:schemeClr val="tx1"/>
                </a:solidFill>
                <a:latin typeface="微软雅黑" panose="020B0503020204020204" pitchFamily="34" charset="-122"/>
                <a:ea typeface="微软雅黑" panose="020B0503020204020204" pitchFamily="34" charset="-122"/>
              </a:endParaRPr>
            </a:p>
          </p:txBody>
        </p:sp>
        <p:sp>
          <p:nvSpPr>
            <p:cNvPr id="215" name="矩形 214"/>
            <p:cNvSpPr/>
            <p:nvPr/>
          </p:nvSpPr>
          <p:spPr>
            <a:xfrm>
              <a:off x="9388" y="4749"/>
              <a:ext cx="1949" cy="57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solidFill>
                    <a:schemeClr val="tx1"/>
                  </a:solidFill>
                  <a:latin typeface="微软雅黑" panose="020B0503020204020204" pitchFamily="34" charset="-122"/>
                  <a:ea typeface="微软雅黑" panose="020B0503020204020204" pitchFamily="34" charset="-122"/>
                </a:rPr>
                <a:t>财务总监</a:t>
              </a:r>
              <a:endParaRPr lang="zh-CN" altLang="en-US" sz="1400" dirty="0" smtClean="0">
                <a:solidFill>
                  <a:schemeClr val="tx1"/>
                </a:solidFill>
                <a:latin typeface="微软雅黑" panose="020B0503020204020204" pitchFamily="34" charset="-122"/>
                <a:ea typeface="微软雅黑" panose="020B0503020204020204" pitchFamily="34" charset="-122"/>
              </a:endParaRPr>
            </a:p>
          </p:txBody>
        </p:sp>
        <p:cxnSp>
          <p:nvCxnSpPr>
            <p:cNvPr id="216" name="肘形连接符 215"/>
            <p:cNvCxnSpPr>
              <a:stCxn id="213" idx="2"/>
              <a:endCxn id="211" idx="0"/>
            </p:cNvCxnSpPr>
            <p:nvPr/>
          </p:nvCxnSpPr>
          <p:spPr>
            <a:xfrm rot="5400000" flipV="1">
              <a:off x="12900" y="7106"/>
              <a:ext cx="1487" cy="5"/>
            </a:xfrm>
            <a:prstGeom prst="bentConnector3">
              <a:avLst>
                <a:gd name="adj1" fmla="val 50036"/>
              </a:avLst>
            </a:prstGeom>
            <a:ln>
              <a:tailEnd type="triangle"/>
            </a:ln>
          </p:spPr>
          <p:style>
            <a:lnRef idx="1">
              <a:schemeClr val="accent1"/>
            </a:lnRef>
            <a:fillRef idx="0">
              <a:schemeClr val="accent1"/>
            </a:fillRef>
            <a:effectRef idx="0">
              <a:schemeClr val="accent1"/>
            </a:effectRef>
            <a:fontRef idx="minor">
              <a:schemeClr val="tx1"/>
            </a:fontRef>
          </p:style>
        </p:cxnSp>
        <p:sp>
          <p:nvSpPr>
            <p:cNvPr id="217" name="文本框 216"/>
            <p:cNvSpPr txBox="1"/>
            <p:nvPr/>
          </p:nvSpPr>
          <p:spPr>
            <a:xfrm>
              <a:off x="13642" y="6880"/>
              <a:ext cx="3251" cy="514"/>
            </a:xfrm>
            <a:prstGeom prst="rect">
              <a:avLst/>
            </a:prstGeom>
            <a:noFill/>
          </p:spPr>
          <p:txBody>
            <a:bodyPr wrap="square" rtlCol="0">
              <a:spAutoFit/>
            </a:bodyPr>
            <a:p>
              <a:r>
                <a:rPr lang="en-US" altLang="zh-CN" sz="1400" dirty="0" smtClean="0">
                  <a:latin typeface="微软雅黑" panose="020B0503020204020204" pitchFamily="34" charset="-122"/>
                  <a:ea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rPr>
                <a:t>、</a:t>
              </a:r>
              <a:r>
                <a:rPr lang="zh-TW" altLang="en-US" sz="1400" dirty="0" smtClean="0">
                  <a:latin typeface="微软雅黑" panose="020B0503020204020204" pitchFamily="34" charset="-122"/>
                  <a:ea typeface="微软雅黑" panose="020B0503020204020204" pitchFamily="34" charset="-122"/>
                </a:rPr>
                <a:t>对</a:t>
              </a:r>
              <a:r>
                <a:rPr lang="zh-CN" altLang="en-US" sz="1400" dirty="0" smtClean="0">
                  <a:latin typeface="微软雅黑" panose="020B0503020204020204" pitchFamily="34" charset="-122"/>
                  <a:ea typeface="微软雅黑" panose="020B0503020204020204" pitchFamily="34" charset="-122"/>
                </a:rPr>
                <a:t>客户</a:t>
              </a:r>
              <a:r>
                <a:rPr lang="zh-TW" altLang="en-US" sz="1400" dirty="0" smtClean="0">
                  <a:latin typeface="微软雅黑" panose="020B0503020204020204" pitchFamily="34" charset="-122"/>
                  <a:ea typeface="微软雅黑" panose="020B0503020204020204" pitchFamily="34" charset="-122"/>
                </a:rPr>
                <a:t>收款确认</a:t>
              </a:r>
              <a:endParaRPr lang="zh-CN" altLang="en-US" sz="1400" dirty="0">
                <a:latin typeface="微软雅黑" panose="020B0503020204020204" pitchFamily="34" charset="-122"/>
                <a:ea typeface="微软雅黑" panose="020B0503020204020204" pitchFamily="34" charset="-122"/>
              </a:endParaRPr>
            </a:p>
          </p:txBody>
        </p:sp>
        <p:sp>
          <p:nvSpPr>
            <p:cNvPr id="218" name="矩形 217"/>
            <p:cNvSpPr/>
            <p:nvPr/>
          </p:nvSpPr>
          <p:spPr>
            <a:xfrm>
              <a:off x="9388" y="5998"/>
              <a:ext cx="1949" cy="57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TW" altLang="en-US" sz="1400" dirty="0">
                  <a:solidFill>
                    <a:schemeClr val="tx1"/>
                  </a:solidFill>
                  <a:latin typeface="微软雅黑" panose="020B0503020204020204" pitchFamily="34" charset="-122"/>
                  <a:ea typeface="微软雅黑" panose="020B0503020204020204" pitchFamily="34" charset="-122"/>
                </a:rPr>
                <a:t>收</a:t>
              </a:r>
              <a:r>
                <a:rPr lang="zh-TW" altLang="en-US" sz="1400" dirty="0" smtClean="0">
                  <a:solidFill>
                    <a:schemeClr val="tx1"/>
                  </a:solidFill>
                  <a:latin typeface="微软雅黑" panose="020B0503020204020204" pitchFamily="34" charset="-122"/>
                  <a:ea typeface="微软雅黑" panose="020B0503020204020204" pitchFamily="34" charset="-122"/>
                </a:rPr>
                <a:t>银人员</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219" name="直接连接符 218"/>
            <p:cNvCxnSpPr/>
            <p:nvPr/>
          </p:nvCxnSpPr>
          <p:spPr>
            <a:xfrm>
              <a:off x="8997" y="3389"/>
              <a:ext cx="0" cy="3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p:nvPr/>
          </p:nvCxnSpPr>
          <p:spPr>
            <a:xfrm flipH="1">
              <a:off x="6757" y="5037"/>
              <a:ext cx="2240" cy="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文本框 220"/>
            <p:cNvSpPr txBox="1"/>
            <p:nvPr/>
          </p:nvSpPr>
          <p:spPr>
            <a:xfrm>
              <a:off x="6880" y="4554"/>
              <a:ext cx="2117" cy="514"/>
            </a:xfrm>
            <a:prstGeom prst="rect">
              <a:avLst/>
            </a:prstGeom>
            <a:solidFill>
              <a:schemeClr val="bg1"/>
            </a:solidFill>
          </p:spPr>
          <p:txBody>
            <a:bodyPr wrap="square" rtlCol="0">
              <a:spAutoFit/>
            </a:bodyPr>
            <a:p>
              <a:r>
                <a:rPr lang="en-US" altLang="zh-CN" sz="1400" dirty="0" smtClean="0">
                  <a:latin typeface="微软雅黑" panose="020B0503020204020204" pitchFamily="34" charset="-122"/>
                  <a:ea typeface="微软雅黑" panose="020B0503020204020204" pitchFamily="34" charset="-122"/>
                </a:rPr>
                <a:t>5</a:t>
              </a:r>
              <a:r>
                <a:rPr lang="zh-CN" altLang="en-US" sz="1400" dirty="0" smtClean="0">
                  <a:latin typeface="微软雅黑" panose="020B0503020204020204" pitchFamily="34" charset="-122"/>
                  <a:ea typeface="微软雅黑" panose="020B0503020204020204" pitchFamily="34" charset="-122"/>
                </a:rPr>
                <a:t>、</a:t>
              </a:r>
              <a:r>
                <a:rPr lang="zh-TW" altLang="en-US" sz="1400" dirty="0">
                  <a:latin typeface="微软雅黑" panose="020B0503020204020204" pitchFamily="34" charset="-122"/>
                  <a:ea typeface="微软雅黑" panose="020B0503020204020204" pitchFamily="34" charset="-122"/>
                </a:rPr>
                <a:t>营收统计</a:t>
              </a:r>
              <a:endParaRPr lang="zh-CN" altLang="en-US" sz="1400" dirty="0">
                <a:latin typeface="微软雅黑" panose="020B0503020204020204" pitchFamily="34" charset="-122"/>
                <a:ea typeface="微软雅黑" panose="020B0503020204020204" pitchFamily="34" charset="-122"/>
              </a:endParaRPr>
            </a:p>
          </p:txBody>
        </p:sp>
        <p:sp>
          <p:nvSpPr>
            <p:cNvPr id="222" name="文本框 221"/>
            <p:cNvSpPr txBox="1"/>
            <p:nvPr/>
          </p:nvSpPr>
          <p:spPr>
            <a:xfrm>
              <a:off x="9388" y="6852"/>
              <a:ext cx="3129" cy="514"/>
            </a:xfrm>
            <a:prstGeom prst="rect">
              <a:avLst/>
            </a:prstGeom>
            <a:noFill/>
          </p:spPr>
          <p:txBody>
            <a:bodyPr wrap="square" rtlCol="0">
              <a:spAutoFit/>
            </a:bodyPr>
            <a:p>
              <a:r>
                <a:rPr lang="en-US" altLang="zh-TW" sz="1400" dirty="0" smtClean="0">
                  <a:latin typeface="微软雅黑" panose="020B0503020204020204" pitchFamily="34" charset="-122"/>
                  <a:ea typeface="微软雅黑" panose="020B0503020204020204" pitchFamily="34" charset="-122"/>
                </a:rPr>
                <a:t>4</a:t>
              </a:r>
              <a:r>
                <a:rPr lang="zh-TW" altLang="en-US" sz="1400" dirty="0" smtClean="0">
                  <a:latin typeface="微软雅黑" panose="020B0503020204020204" pitchFamily="34" charset="-122"/>
                  <a:ea typeface="微软雅黑" panose="020B0503020204020204" pitchFamily="34" charset="-122"/>
                </a:rPr>
                <a:t>、帐</a:t>
              </a:r>
              <a:r>
                <a:rPr lang="zh-CN" altLang="en-US" sz="1400" dirty="0" smtClean="0">
                  <a:latin typeface="微软雅黑" panose="020B0503020204020204" pitchFamily="34" charset="-122"/>
                  <a:ea typeface="微软雅黑" panose="020B0503020204020204" pitchFamily="34" charset="-122"/>
                </a:rPr>
                <a:t>务管理</a:t>
              </a:r>
              <a:endParaRPr lang="zh-CN" altLang="en-US" sz="1400" dirty="0">
                <a:latin typeface="微软雅黑" panose="020B0503020204020204" pitchFamily="34" charset="-122"/>
                <a:ea typeface="微软雅黑" panose="020B0503020204020204" pitchFamily="34" charset="-122"/>
              </a:endParaRPr>
            </a:p>
          </p:txBody>
        </p:sp>
        <p:pic>
          <p:nvPicPr>
            <p:cNvPr id="223" name="图片 222"/>
            <p:cNvPicPr>
              <a:picLocks noChangeAspect="1"/>
            </p:cNvPicPr>
            <p:nvPr/>
          </p:nvPicPr>
          <p:blipFill>
            <a:blip r:embed="rId26"/>
            <a:stretch>
              <a:fillRect/>
            </a:stretch>
          </p:blipFill>
          <p:spPr>
            <a:xfrm>
              <a:off x="9118" y="7673"/>
              <a:ext cx="2489" cy="1527"/>
            </a:xfrm>
            <a:prstGeom prst="rect">
              <a:avLst/>
            </a:prstGeom>
          </p:spPr>
        </p:pic>
        <p:grpSp>
          <p:nvGrpSpPr>
            <p:cNvPr id="224" name="组合 223"/>
            <p:cNvGrpSpPr/>
            <p:nvPr/>
          </p:nvGrpSpPr>
          <p:grpSpPr>
            <a:xfrm>
              <a:off x="16182" y="8236"/>
              <a:ext cx="841" cy="3674"/>
              <a:chOff x="10478267" y="5718770"/>
              <a:chExt cx="533830" cy="2333514"/>
            </a:xfrm>
          </p:grpSpPr>
          <p:sp>
            <p:nvSpPr>
              <p:cNvPr id="225" name="iṥḻîḑé"/>
              <p:cNvSpPr/>
              <p:nvPr/>
            </p:nvSpPr>
            <p:spPr bwMode="auto">
              <a:xfrm flipH="1">
                <a:off x="10605801" y="5811788"/>
                <a:ext cx="126364" cy="100623"/>
              </a:xfrm>
              <a:custGeom>
                <a:avLst/>
                <a:gdLst>
                  <a:gd name="T0" fmla="*/ 0 w 188"/>
                  <a:gd name="T1" fmla="*/ 48 h 150"/>
                  <a:gd name="T2" fmla="*/ 188 w 188"/>
                  <a:gd name="T3" fmla="*/ 150 h 150"/>
                  <a:gd name="T4" fmla="*/ 124 w 188"/>
                  <a:gd name="T5" fmla="*/ 0 h 150"/>
                  <a:gd name="T6" fmla="*/ 0 w 188"/>
                  <a:gd name="T7" fmla="*/ 48 h 150"/>
                </a:gdLst>
                <a:ahLst/>
                <a:cxnLst>
                  <a:cxn ang="0">
                    <a:pos x="T0" y="T1"/>
                  </a:cxn>
                  <a:cxn ang="0">
                    <a:pos x="T2" y="T3"/>
                  </a:cxn>
                  <a:cxn ang="0">
                    <a:pos x="T4" y="T5"/>
                  </a:cxn>
                  <a:cxn ang="0">
                    <a:pos x="T6" y="T7"/>
                  </a:cxn>
                </a:cxnLst>
                <a:rect l="0" t="0" r="r" b="b"/>
                <a:pathLst>
                  <a:path w="188" h="150">
                    <a:moveTo>
                      <a:pt x="0" y="48"/>
                    </a:moveTo>
                    <a:cubicBezTo>
                      <a:pt x="4" y="49"/>
                      <a:pt x="76" y="121"/>
                      <a:pt x="188" y="150"/>
                    </a:cubicBezTo>
                    <a:cubicBezTo>
                      <a:pt x="124" y="0"/>
                      <a:pt x="124" y="0"/>
                      <a:pt x="124" y="0"/>
                    </a:cubicBezTo>
                    <a:lnTo>
                      <a:pt x="0" y="48"/>
                    </a:lnTo>
                    <a:close/>
                  </a:path>
                </a:pathLst>
              </a:custGeom>
              <a:solidFill>
                <a:srgbClr val="CF9E7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26" name="ïṧļiḋè"/>
              <p:cNvSpPr/>
              <p:nvPr/>
            </p:nvSpPr>
            <p:spPr bwMode="auto">
              <a:xfrm flipH="1">
                <a:off x="10521266" y="5787217"/>
                <a:ext cx="273204" cy="277592"/>
              </a:xfrm>
              <a:custGeom>
                <a:avLst/>
                <a:gdLst>
                  <a:gd name="T0" fmla="*/ 381 w 407"/>
                  <a:gd name="T1" fmla="*/ 177 h 414"/>
                  <a:gd name="T2" fmla="*/ 277 w 407"/>
                  <a:gd name="T3" fmla="*/ 31 h 414"/>
                  <a:gd name="T4" fmla="*/ 236 w 407"/>
                  <a:gd name="T5" fmla="*/ 0 h 414"/>
                  <a:gd name="T6" fmla="*/ 0 w 407"/>
                  <a:gd name="T7" fmla="*/ 9 h 414"/>
                  <a:gd name="T8" fmla="*/ 86 w 407"/>
                  <a:gd name="T9" fmla="*/ 89 h 414"/>
                  <a:gd name="T10" fmla="*/ 194 w 407"/>
                  <a:gd name="T11" fmla="*/ 80 h 414"/>
                  <a:gd name="T12" fmla="*/ 219 w 407"/>
                  <a:gd name="T13" fmla="*/ 109 h 414"/>
                  <a:gd name="T14" fmla="*/ 242 w 407"/>
                  <a:gd name="T15" fmla="*/ 192 h 414"/>
                  <a:gd name="T16" fmla="*/ 236 w 407"/>
                  <a:gd name="T17" fmla="*/ 241 h 414"/>
                  <a:gd name="T18" fmla="*/ 190 w 407"/>
                  <a:gd name="T19" fmla="*/ 294 h 414"/>
                  <a:gd name="T20" fmla="*/ 334 w 407"/>
                  <a:gd name="T21" fmla="*/ 414 h 414"/>
                  <a:gd name="T22" fmla="*/ 388 w 407"/>
                  <a:gd name="T23" fmla="*/ 243 h 414"/>
                  <a:gd name="T24" fmla="*/ 381 w 407"/>
                  <a:gd name="T25" fmla="*/ 17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7" h="414">
                    <a:moveTo>
                      <a:pt x="381" y="177"/>
                    </a:moveTo>
                    <a:cubicBezTo>
                      <a:pt x="277" y="31"/>
                      <a:pt x="277" y="31"/>
                      <a:pt x="277" y="31"/>
                    </a:cubicBezTo>
                    <a:cubicBezTo>
                      <a:pt x="277" y="31"/>
                      <a:pt x="263" y="5"/>
                      <a:pt x="236" y="0"/>
                    </a:cubicBezTo>
                    <a:cubicBezTo>
                      <a:pt x="0" y="9"/>
                      <a:pt x="0" y="9"/>
                      <a:pt x="0" y="9"/>
                    </a:cubicBezTo>
                    <a:cubicBezTo>
                      <a:pt x="86" y="89"/>
                      <a:pt x="86" y="89"/>
                      <a:pt x="86" y="89"/>
                    </a:cubicBezTo>
                    <a:cubicBezTo>
                      <a:pt x="194" y="80"/>
                      <a:pt x="194" y="80"/>
                      <a:pt x="194" y="80"/>
                    </a:cubicBezTo>
                    <a:cubicBezTo>
                      <a:pt x="194" y="80"/>
                      <a:pt x="209" y="79"/>
                      <a:pt x="219" y="109"/>
                    </a:cubicBezTo>
                    <a:cubicBezTo>
                      <a:pt x="242" y="192"/>
                      <a:pt x="242" y="192"/>
                      <a:pt x="242" y="192"/>
                    </a:cubicBezTo>
                    <a:cubicBezTo>
                      <a:pt x="247" y="209"/>
                      <a:pt x="245" y="226"/>
                      <a:pt x="236" y="241"/>
                    </a:cubicBezTo>
                    <a:cubicBezTo>
                      <a:pt x="225" y="261"/>
                      <a:pt x="207" y="286"/>
                      <a:pt x="190" y="294"/>
                    </a:cubicBezTo>
                    <a:cubicBezTo>
                      <a:pt x="334" y="414"/>
                      <a:pt x="334" y="414"/>
                      <a:pt x="334" y="414"/>
                    </a:cubicBezTo>
                    <a:cubicBezTo>
                      <a:pt x="388" y="243"/>
                      <a:pt x="388" y="243"/>
                      <a:pt x="388" y="243"/>
                    </a:cubicBezTo>
                    <a:cubicBezTo>
                      <a:pt x="388" y="243"/>
                      <a:pt x="407" y="214"/>
                      <a:pt x="381" y="177"/>
                    </a:cubicBezTo>
                    <a:close/>
                  </a:path>
                </a:pathLst>
              </a:custGeom>
              <a:solidFill>
                <a:srgbClr val="E9AC7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27" name="îṥľíde"/>
              <p:cNvSpPr/>
              <p:nvPr/>
            </p:nvSpPr>
            <p:spPr bwMode="auto">
              <a:xfrm flipH="1">
                <a:off x="10615161" y="5718770"/>
                <a:ext cx="396936" cy="255361"/>
              </a:xfrm>
              <a:custGeom>
                <a:avLst/>
                <a:gdLst>
                  <a:gd name="T0" fmla="*/ 559 w 591"/>
                  <a:gd name="T1" fmla="*/ 380 h 381"/>
                  <a:gd name="T2" fmla="*/ 33 w 591"/>
                  <a:gd name="T3" fmla="*/ 381 h 381"/>
                  <a:gd name="T4" fmla="*/ 0 w 591"/>
                  <a:gd name="T5" fmla="*/ 349 h 381"/>
                  <a:gd name="T6" fmla="*/ 0 w 591"/>
                  <a:gd name="T7" fmla="*/ 33 h 381"/>
                  <a:gd name="T8" fmla="*/ 32 w 591"/>
                  <a:gd name="T9" fmla="*/ 1 h 381"/>
                  <a:gd name="T10" fmla="*/ 559 w 591"/>
                  <a:gd name="T11" fmla="*/ 0 h 381"/>
                  <a:gd name="T12" fmla="*/ 591 w 591"/>
                  <a:gd name="T13" fmla="*/ 33 h 381"/>
                  <a:gd name="T14" fmla="*/ 591 w 591"/>
                  <a:gd name="T15" fmla="*/ 348 h 381"/>
                  <a:gd name="T16" fmla="*/ 559 w 591"/>
                  <a:gd name="T17" fmla="*/ 38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81">
                    <a:moveTo>
                      <a:pt x="559" y="380"/>
                    </a:moveTo>
                    <a:cubicBezTo>
                      <a:pt x="33" y="381"/>
                      <a:pt x="33" y="381"/>
                      <a:pt x="33" y="381"/>
                    </a:cubicBezTo>
                    <a:cubicBezTo>
                      <a:pt x="15" y="381"/>
                      <a:pt x="0" y="367"/>
                      <a:pt x="0" y="349"/>
                    </a:cubicBezTo>
                    <a:cubicBezTo>
                      <a:pt x="0" y="33"/>
                      <a:pt x="0" y="33"/>
                      <a:pt x="0" y="33"/>
                    </a:cubicBezTo>
                    <a:cubicBezTo>
                      <a:pt x="0" y="15"/>
                      <a:pt x="14" y="1"/>
                      <a:pt x="32" y="1"/>
                    </a:cubicBezTo>
                    <a:cubicBezTo>
                      <a:pt x="559" y="0"/>
                      <a:pt x="559" y="0"/>
                      <a:pt x="559" y="0"/>
                    </a:cubicBezTo>
                    <a:cubicBezTo>
                      <a:pt x="576" y="0"/>
                      <a:pt x="591" y="15"/>
                      <a:pt x="591" y="33"/>
                    </a:cubicBezTo>
                    <a:cubicBezTo>
                      <a:pt x="591" y="348"/>
                      <a:pt x="591" y="348"/>
                      <a:pt x="591" y="348"/>
                    </a:cubicBezTo>
                    <a:cubicBezTo>
                      <a:pt x="591" y="366"/>
                      <a:pt x="577" y="380"/>
                      <a:pt x="559" y="380"/>
                    </a:cubicBezTo>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28" name="ïSļïḓê"/>
              <p:cNvSpPr/>
              <p:nvPr/>
            </p:nvSpPr>
            <p:spPr bwMode="auto">
              <a:xfrm flipH="1">
                <a:off x="10683609" y="5884330"/>
                <a:ext cx="57917" cy="57039"/>
              </a:xfrm>
              <a:custGeom>
                <a:avLst/>
                <a:gdLst>
                  <a:gd name="T0" fmla="*/ 86 w 86"/>
                  <a:gd name="T1" fmla="*/ 42 h 85"/>
                  <a:gd name="T2" fmla="*/ 43 w 86"/>
                  <a:gd name="T3" fmla="*/ 85 h 85"/>
                  <a:gd name="T4" fmla="*/ 0 w 86"/>
                  <a:gd name="T5" fmla="*/ 43 h 85"/>
                  <a:gd name="T6" fmla="*/ 43 w 86"/>
                  <a:gd name="T7" fmla="*/ 0 h 85"/>
                  <a:gd name="T8" fmla="*/ 86 w 86"/>
                  <a:gd name="T9" fmla="*/ 42 h 85"/>
                </a:gdLst>
                <a:ahLst/>
                <a:cxnLst>
                  <a:cxn ang="0">
                    <a:pos x="T0" y="T1"/>
                  </a:cxn>
                  <a:cxn ang="0">
                    <a:pos x="T2" y="T3"/>
                  </a:cxn>
                  <a:cxn ang="0">
                    <a:pos x="T4" y="T5"/>
                  </a:cxn>
                  <a:cxn ang="0">
                    <a:pos x="T6" y="T7"/>
                  </a:cxn>
                  <a:cxn ang="0">
                    <a:pos x="T8" y="T9"/>
                  </a:cxn>
                </a:cxnLst>
                <a:rect l="0" t="0" r="r" b="b"/>
                <a:pathLst>
                  <a:path w="86" h="85">
                    <a:moveTo>
                      <a:pt x="86" y="42"/>
                    </a:moveTo>
                    <a:cubicBezTo>
                      <a:pt x="86" y="66"/>
                      <a:pt x="67" y="85"/>
                      <a:pt x="43" y="85"/>
                    </a:cubicBezTo>
                    <a:cubicBezTo>
                      <a:pt x="20" y="85"/>
                      <a:pt x="0" y="66"/>
                      <a:pt x="0" y="43"/>
                    </a:cubicBezTo>
                    <a:cubicBezTo>
                      <a:pt x="0" y="19"/>
                      <a:pt x="19" y="0"/>
                      <a:pt x="43" y="0"/>
                    </a:cubicBezTo>
                    <a:cubicBezTo>
                      <a:pt x="67" y="0"/>
                      <a:pt x="86" y="19"/>
                      <a:pt x="86" y="42"/>
                    </a:cubicBezTo>
                    <a:close/>
                  </a:path>
                </a:pathLst>
              </a:custGeom>
              <a:solidFill>
                <a:srgbClr val="CF4A5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29" name="îṧľiďé"/>
              <p:cNvSpPr/>
              <p:nvPr/>
            </p:nvSpPr>
            <p:spPr bwMode="auto">
              <a:xfrm flipH="1">
                <a:off x="10648215" y="5883745"/>
                <a:ext cx="57624" cy="57624"/>
              </a:xfrm>
              <a:custGeom>
                <a:avLst/>
                <a:gdLst>
                  <a:gd name="T0" fmla="*/ 86 w 86"/>
                  <a:gd name="T1" fmla="*/ 43 h 86"/>
                  <a:gd name="T2" fmla="*/ 43 w 86"/>
                  <a:gd name="T3" fmla="*/ 86 h 86"/>
                  <a:gd name="T4" fmla="*/ 0 w 86"/>
                  <a:gd name="T5" fmla="*/ 43 h 86"/>
                  <a:gd name="T6" fmla="*/ 43 w 86"/>
                  <a:gd name="T7" fmla="*/ 0 h 86"/>
                  <a:gd name="T8" fmla="*/ 86 w 86"/>
                  <a:gd name="T9" fmla="*/ 43 h 86"/>
                </a:gdLst>
                <a:ahLst/>
                <a:cxnLst>
                  <a:cxn ang="0">
                    <a:pos x="T0" y="T1"/>
                  </a:cxn>
                  <a:cxn ang="0">
                    <a:pos x="T2" y="T3"/>
                  </a:cxn>
                  <a:cxn ang="0">
                    <a:pos x="T4" y="T5"/>
                  </a:cxn>
                  <a:cxn ang="0">
                    <a:pos x="T6" y="T7"/>
                  </a:cxn>
                  <a:cxn ang="0">
                    <a:pos x="T8" y="T9"/>
                  </a:cxn>
                </a:cxnLst>
                <a:rect l="0" t="0" r="r" b="b"/>
                <a:pathLst>
                  <a:path w="86" h="86">
                    <a:moveTo>
                      <a:pt x="86" y="43"/>
                    </a:moveTo>
                    <a:cubicBezTo>
                      <a:pt x="86" y="67"/>
                      <a:pt x="67" y="86"/>
                      <a:pt x="43" y="86"/>
                    </a:cubicBezTo>
                    <a:cubicBezTo>
                      <a:pt x="19" y="86"/>
                      <a:pt x="0" y="67"/>
                      <a:pt x="0" y="43"/>
                    </a:cubicBezTo>
                    <a:cubicBezTo>
                      <a:pt x="0" y="20"/>
                      <a:pt x="19" y="1"/>
                      <a:pt x="43" y="0"/>
                    </a:cubicBezTo>
                    <a:cubicBezTo>
                      <a:pt x="66" y="0"/>
                      <a:pt x="86" y="20"/>
                      <a:pt x="86" y="43"/>
                    </a:cubicBezTo>
                    <a:close/>
                  </a:path>
                </a:pathLst>
              </a:custGeom>
              <a:solidFill>
                <a:srgbClr val="F8D17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0" name="íšļïdè"/>
              <p:cNvSpPr/>
              <p:nvPr/>
            </p:nvSpPr>
            <p:spPr bwMode="auto">
              <a:xfrm flipH="1">
                <a:off x="10903283" y="5846889"/>
                <a:ext cx="73127" cy="21353"/>
              </a:xfrm>
              <a:prstGeom prst="rect">
                <a:avLst/>
              </a:prstGeom>
              <a:solidFill>
                <a:srgbClr val="1245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1" name="išḷíḑé"/>
              <p:cNvSpPr/>
              <p:nvPr/>
            </p:nvSpPr>
            <p:spPr bwMode="auto">
              <a:xfrm flipH="1">
                <a:off x="10792422" y="5895738"/>
                <a:ext cx="185451" cy="20768"/>
              </a:xfrm>
              <a:custGeom>
                <a:avLst/>
                <a:gdLst>
                  <a:gd name="T0" fmla="*/ 3 w 634"/>
                  <a:gd name="T1" fmla="*/ 71 h 71"/>
                  <a:gd name="T2" fmla="*/ 634 w 634"/>
                  <a:gd name="T3" fmla="*/ 71 h 71"/>
                  <a:gd name="T4" fmla="*/ 634 w 634"/>
                  <a:gd name="T5" fmla="*/ 0 h 71"/>
                  <a:gd name="T6" fmla="*/ 0 w 634"/>
                  <a:gd name="T7" fmla="*/ 0 h 71"/>
                  <a:gd name="T8" fmla="*/ 3 w 634"/>
                  <a:gd name="T9" fmla="*/ 71 h 71"/>
                </a:gdLst>
                <a:ahLst/>
                <a:cxnLst>
                  <a:cxn ang="0">
                    <a:pos x="T0" y="T1"/>
                  </a:cxn>
                  <a:cxn ang="0">
                    <a:pos x="T2" y="T3"/>
                  </a:cxn>
                  <a:cxn ang="0">
                    <a:pos x="T4" y="T5"/>
                  </a:cxn>
                  <a:cxn ang="0">
                    <a:pos x="T6" y="T7"/>
                  </a:cxn>
                  <a:cxn ang="0">
                    <a:pos x="T8" y="T9"/>
                  </a:cxn>
                </a:cxnLst>
                <a:rect l="0" t="0" r="r" b="b"/>
                <a:pathLst>
                  <a:path w="634" h="71">
                    <a:moveTo>
                      <a:pt x="3" y="71"/>
                    </a:moveTo>
                    <a:lnTo>
                      <a:pt x="634" y="71"/>
                    </a:lnTo>
                    <a:lnTo>
                      <a:pt x="634" y="0"/>
                    </a:lnTo>
                    <a:lnTo>
                      <a:pt x="0" y="0"/>
                    </a:lnTo>
                    <a:lnTo>
                      <a:pt x="3" y="71"/>
                    </a:lnTo>
                    <a:close/>
                  </a:path>
                </a:pathLst>
              </a:custGeom>
              <a:solidFill>
                <a:srgbClr val="12455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2" name="íṧḷîdê"/>
              <p:cNvSpPr/>
              <p:nvPr/>
            </p:nvSpPr>
            <p:spPr bwMode="auto">
              <a:xfrm flipH="1">
                <a:off x="10816701" y="5846889"/>
                <a:ext cx="73127" cy="21353"/>
              </a:xfrm>
              <a:prstGeom prst="rect">
                <a:avLst/>
              </a:prstGeom>
              <a:solidFill>
                <a:srgbClr val="1245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3" name="ïślíḋê"/>
              <p:cNvSpPr/>
              <p:nvPr/>
            </p:nvSpPr>
            <p:spPr bwMode="auto">
              <a:xfrm flipH="1">
                <a:off x="10730117" y="5846011"/>
                <a:ext cx="73712" cy="22231"/>
              </a:xfrm>
              <a:custGeom>
                <a:avLst/>
                <a:gdLst>
                  <a:gd name="T0" fmla="*/ 252 w 252"/>
                  <a:gd name="T1" fmla="*/ 76 h 76"/>
                  <a:gd name="T2" fmla="*/ 0 w 252"/>
                  <a:gd name="T3" fmla="*/ 76 h 76"/>
                  <a:gd name="T4" fmla="*/ 0 w 252"/>
                  <a:gd name="T5" fmla="*/ 3 h 76"/>
                  <a:gd name="T6" fmla="*/ 252 w 252"/>
                  <a:gd name="T7" fmla="*/ 0 h 76"/>
                  <a:gd name="T8" fmla="*/ 252 w 252"/>
                  <a:gd name="T9" fmla="*/ 76 h 76"/>
                </a:gdLst>
                <a:ahLst/>
                <a:cxnLst>
                  <a:cxn ang="0">
                    <a:pos x="T0" y="T1"/>
                  </a:cxn>
                  <a:cxn ang="0">
                    <a:pos x="T2" y="T3"/>
                  </a:cxn>
                  <a:cxn ang="0">
                    <a:pos x="T4" y="T5"/>
                  </a:cxn>
                  <a:cxn ang="0">
                    <a:pos x="T6" y="T7"/>
                  </a:cxn>
                  <a:cxn ang="0">
                    <a:pos x="T8" y="T9"/>
                  </a:cxn>
                </a:cxnLst>
                <a:rect l="0" t="0" r="r" b="b"/>
                <a:pathLst>
                  <a:path w="252" h="76">
                    <a:moveTo>
                      <a:pt x="252" y="76"/>
                    </a:moveTo>
                    <a:lnTo>
                      <a:pt x="0" y="76"/>
                    </a:lnTo>
                    <a:lnTo>
                      <a:pt x="0" y="3"/>
                    </a:lnTo>
                    <a:lnTo>
                      <a:pt x="252" y="0"/>
                    </a:lnTo>
                    <a:lnTo>
                      <a:pt x="252" y="76"/>
                    </a:lnTo>
                    <a:close/>
                  </a:path>
                </a:pathLst>
              </a:custGeom>
              <a:solidFill>
                <a:srgbClr val="12455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4" name="î$ḷiďé"/>
              <p:cNvSpPr/>
              <p:nvPr/>
            </p:nvSpPr>
            <p:spPr bwMode="auto">
              <a:xfrm flipH="1">
                <a:off x="10730117" y="5846011"/>
                <a:ext cx="73712" cy="22231"/>
              </a:xfrm>
              <a:custGeom>
                <a:avLst/>
                <a:gdLst>
                  <a:gd name="T0" fmla="*/ 252 w 252"/>
                  <a:gd name="T1" fmla="*/ 76 h 76"/>
                  <a:gd name="T2" fmla="*/ 0 w 252"/>
                  <a:gd name="T3" fmla="*/ 76 h 76"/>
                  <a:gd name="T4" fmla="*/ 0 w 252"/>
                  <a:gd name="T5" fmla="*/ 3 h 76"/>
                  <a:gd name="T6" fmla="*/ 252 w 252"/>
                  <a:gd name="T7" fmla="*/ 0 h 76"/>
                  <a:gd name="T8" fmla="*/ 252 w 252"/>
                  <a:gd name="T9" fmla="*/ 76 h 76"/>
                </a:gdLst>
                <a:ahLst/>
                <a:cxnLst>
                  <a:cxn ang="0">
                    <a:pos x="T0" y="T1"/>
                  </a:cxn>
                  <a:cxn ang="0">
                    <a:pos x="T2" y="T3"/>
                  </a:cxn>
                  <a:cxn ang="0">
                    <a:pos x="T4" y="T5"/>
                  </a:cxn>
                  <a:cxn ang="0">
                    <a:pos x="T6" y="T7"/>
                  </a:cxn>
                  <a:cxn ang="0">
                    <a:pos x="T8" y="T9"/>
                  </a:cxn>
                </a:cxnLst>
                <a:rect l="0" t="0" r="r" b="b"/>
                <a:pathLst>
                  <a:path w="252" h="76">
                    <a:moveTo>
                      <a:pt x="252" y="76"/>
                    </a:moveTo>
                    <a:lnTo>
                      <a:pt x="0" y="76"/>
                    </a:lnTo>
                    <a:lnTo>
                      <a:pt x="0" y="3"/>
                    </a:lnTo>
                    <a:lnTo>
                      <a:pt x="252" y="0"/>
                    </a:lnTo>
                    <a:lnTo>
                      <a:pt x="252"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5" name="iṧḷïḓè"/>
              <p:cNvSpPr/>
              <p:nvPr/>
            </p:nvSpPr>
            <p:spPr bwMode="auto">
              <a:xfrm flipH="1">
                <a:off x="10644120" y="5846011"/>
                <a:ext cx="73127" cy="22231"/>
              </a:xfrm>
              <a:custGeom>
                <a:avLst/>
                <a:gdLst>
                  <a:gd name="T0" fmla="*/ 250 w 250"/>
                  <a:gd name="T1" fmla="*/ 74 h 76"/>
                  <a:gd name="T2" fmla="*/ 0 w 250"/>
                  <a:gd name="T3" fmla="*/ 76 h 76"/>
                  <a:gd name="T4" fmla="*/ 0 w 250"/>
                  <a:gd name="T5" fmla="*/ 0 h 76"/>
                  <a:gd name="T6" fmla="*/ 250 w 250"/>
                  <a:gd name="T7" fmla="*/ 0 h 76"/>
                  <a:gd name="T8" fmla="*/ 250 w 250"/>
                  <a:gd name="T9" fmla="*/ 74 h 76"/>
                </a:gdLst>
                <a:ahLst/>
                <a:cxnLst>
                  <a:cxn ang="0">
                    <a:pos x="T0" y="T1"/>
                  </a:cxn>
                  <a:cxn ang="0">
                    <a:pos x="T2" y="T3"/>
                  </a:cxn>
                  <a:cxn ang="0">
                    <a:pos x="T4" y="T5"/>
                  </a:cxn>
                  <a:cxn ang="0">
                    <a:pos x="T6" y="T7"/>
                  </a:cxn>
                  <a:cxn ang="0">
                    <a:pos x="T8" y="T9"/>
                  </a:cxn>
                </a:cxnLst>
                <a:rect l="0" t="0" r="r" b="b"/>
                <a:pathLst>
                  <a:path w="250" h="76">
                    <a:moveTo>
                      <a:pt x="250" y="74"/>
                    </a:moveTo>
                    <a:lnTo>
                      <a:pt x="0" y="76"/>
                    </a:lnTo>
                    <a:lnTo>
                      <a:pt x="0" y="0"/>
                    </a:lnTo>
                    <a:lnTo>
                      <a:pt x="250" y="0"/>
                    </a:lnTo>
                    <a:lnTo>
                      <a:pt x="250" y="74"/>
                    </a:lnTo>
                    <a:close/>
                  </a:path>
                </a:pathLst>
              </a:custGeom>
              <a:solidFill>
                <a:srgbClr val="12455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6" name="ïşļïḋe"/>
              <p:cNvSpPr/>
              <p:nvPr/>
            </p:nvSpPr>
            <p:spPr bwMode="auto">
              <a:xfrm flipH="1">
                <a:off x="10889828" y="5762354"/>
                <a:ext cx="86583" cy="53529"/>
              </a:xfrm>
              <a:custGeom>
                <a:avLst/>
                <a:gdLst>
                  <a:gd name="T0" fmla="*/ 116 w 129"/>
                  <a:gd name="T1" fmla="*/ 80 h 80"/>
                  <a:gd name="T2" fmla="*/ 13 w 129"/>
                  <a:gd name="T3" fmla="*/ 80 h 80"/>
                  <a:gd name="T4" fmla="*/ 0 w 129"/>
                  <a:gd name="T5" fmla="*/ 68 h 80"/>
                  <a:gd name="T6" fmla="*/ 0 w 129"/>
                  <a:gd name="T7" fmla="*/ 12 h 80"/>
                  <a:gd name="T8" fmla="*/ 13 w 129"/>
                  <a:gd name="T9" fmla="*/ 0 h 80"/>
                  <a:gd name="T10" fmla="*/ 116 w 129"/>
                  <a:gd name="T11" fmla="*/ 0 h 80"/>
                  <a:gd name="T12" fmla="*/ 129 w 129"/>
                  <a:gd name="T13" fmla="*/ 12 h 80"/>
                  <a:gd name="T14" fmla="*/ 129 w 129"/>
                  <a:gd name="T15" fmla="*/ 68 h 80"/>
                  <a:gd name="T16" fmla="*/ 116 w 12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80">
                    <a:moveTo>
                      <a:pt x="116" y="80"/>
                    </a:moveTo>
                    <a:cubicBezTo>
                      <a:pt x="13" y="80"/>
                      <a:pt x="13" y="80"/>
                      <a:pt x="13" y="80"/>
                    </a:cubicBezTo>
                    <a:cubicBezTo>
                      <a:pt x="6" y="80"/>
                      <a:pt x="0" y="75"/>
                      <a:pt x="0" y="68"/>
                    </a:cubicBezTo>
                    <a:cubicBezTo>
                      <a:pt x="0" y="12"/>
                      <a:pt x="0" y="12"/>
                      <a:pt x="0" y="12"/>
                    </a:cubicBezTo>
                    <a:cubicBezTo>
                      <a:pt x="0" y="6"/>
                      <a:pt x="6" y="0"/>
                      <a:pt x="13" y="0"/>
                    </a:cubicBezTo>
                    <a:cubicBezTo>
                      <a:pt x="116" y="0"/>
                      <a:pt x="116" y="0"/>
                      <a:pt x="116" y="0"/>
                    </a:cubicBezTo>
                    <a:cubicBezTo>
                      <a:pt x="123" y="0"/>
                      <a:pt x="129" y="5"/>
                      <a:pt x="129" y="12"/>
                    </a:cubicBezTo>
                    <a:cubicBezTo>
                      <a:pt x="129" y="68"/>
                      <a:pt x="129" y="68"/>
                      <a:pt x="129" y="68"/>
                    </a:cubicBezTo>
                    <a:cubicBezTo>
                      <a:pt x="129" y="75"/>
                      <a:pt x="123" y="80"/>
                      <a:pt x="116" y="80"/>
                    </a:cubicBezTo>
                    <a:close/>
                  </a:path>
                </a:pathLst>
              </a:custGeom>
              <a:solidFill>
                <a:srgbClr val="F8D17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7" name="íṣļïḍe"/>
              <p:cNvSpPr/>
              <p:nvPr/>
            </p:nvSpPr>
            <p:spPr bwMode="auto">
              <a:xfrm flipH="1">
                <a:off x="10942772" y="5762354"/>
                <a:ext cx="2048" cy="53529"/>
              </a:xfrm>
              <a:prstGeom prst="rect">
                <a:avLst/>
              </a:prstGeom>
              <a:solidFill>
                <a:srgbClr val="D5B5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8" name="işļîḋé"/>
              <p:cNvSpPr/>
              <p:nvPr/>
            </p:nvSpPr>
            <p:spPr bwMode="auto">
              <a:xfrm flipH="1">
                <a:off x="10942772" y="5762354"/>
                <a:ext cx="2048" cy="53529"/>
              </a:xfrm>
              <a:custGeom>
                <a:avLst/>
                <a:gdLst>
                  <a:gd name="T0" fmla="*/ 0 w 7"/>
                  <a:gd name="T1" fmla="*/ 0 h 183"/>
                  <a:gd name="T2" fmla="*/ 0 w 7"/>
                  <a:gd name="T3" fmla="*/ 183 h 183"/>
                  <a:gd name="T4" fmla="*/ 7 w 7"/>
                  <a:gd name="T5" fmla="*/ 183 h 183"/>
                  <a:gd name="T6" fmla="*/ 7 w 7"/>
                  <a:gd name="T7" fmla="*/ 0 h 183"/>
                </a:gdLst>
                <a:ahLst/>
                <a:cxnLst>
                  <a:cxn ang="0">
                    <a:pos x="T0" y="T1"/>
                  </a:cxn>
                  <a:cxn ang="0">
                    <a:pos x="T2" y="T3"/>
                  </a:cxn>
                  <a:cxn ang="0">
                    <a:pos x="T4" y="T5"/>
                  </a:cxn>
                  <a:cxn ang="0">
                    <a:pos x="T6" y="T7"/>
                  </a:cxn>
                </a:cxnLst>
                <a:rect l="0" t="0" r="r" b="b"/>
                <a:pathLst>
                  <a:path w="7" h="183">
                    <a:moveTo>
                      <a:pt x="0" y="0"/>
                    </a:moveTo>
                    <a:lnTo>
                      <a:pt x="0" y="183"/>
                    </a:lnTo>
                    <a:lnTo>
                      <a:pt x="7" y="183"/>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39" name="îSļîḋê"/>
              <p:cNvSpPr/>
              <p:nvPr/>
            </p:nvSpPr>
            <p:spPr bwMode="auto">
              <a:xfrm flipH="1">
                <a:off x="10919371" y="5762354"/>
                <a:ext cx="2048" cy="53529"/>
              </a:xfrm>
              <a:prstGeom prst="rect">
                <a:avLst/>
              </a:prstGeom>
              <a:solidFill>
                <a:srgbClr val="D5B5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40" name="ïS1idé"/>
              <p:cNvSpPr/>
              <p:nvPr/>
            </p:nvSpPr>
            <p:spPr bwMode="auto">
              <a:xfrm flipH="1">
                <a:off x="10919371" y="5762354"/>
                <a:ext cx="2048" cy="53529"/>
              </a:xfrm>
              <a:custGeom>
                <a:avLst/>
                <a:gdLst>
                  <a:gd name="T0" fmla="*/ 0 w 7"/>
                  <a:gd name="T1" fmla="*/ 0 h 183"/>
                  <a:gd name="T2" fmla="*/ 0 w 7"/>
                  <a:gd name="T3" fmla="*/ 183 h 183"/>
                  <a:gd name="T4" fmla="*/ 7 w 7"/>
                  <a:gd name="T5" fmla="*/ 183 h 183"/>
                  <a:gd name="T6" fmla="*/ 7 w 7"/>
                  <a:gd name="T7" fmla="*/ 0 h 183"/>
                </a:gdLst>
                <a:ahLst/>
                <a:cxnLst>
                  <a:cxn ang="0">
                    <a:pos x="T0" y="T1"/>
                  </a:cxn>
                  <a:cxn ang="0">
                    <a:pos x="T2" y="T3"/>
                  </a:cxn>
                  <a:cxn ang="0">
                    <a:pos x="T4" y="T5"/>
                  </a:cxn>
                  <a:cxn ang="0">
                    <a:pos x="T6" y="T7"/>
                  </a:cxn>
                </a:cxnLst>
                <a:rect l="0" t="0" r="r" b="b"/>
                <a:pathLst>
                  <a:path w="7" h="183">
                    <a:moveTo>
                      <a:pt x="0" y="0"/>
                    </a:moveTo>
                    <a:lnTo>
                      <a:pt x="0" y="183"/>
                    </a:lnTo>
                    <a:lnTo>
                      <a:pt x="7" y="183"/>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41" name="ïṥ1íďe"/>
              <p:cNvSpPr/>
              <p:nvPr/>
            </p:nvSpPr>
            <p:spPr bwMode="auto">
              <a:xfrm flipH="1">
                <a:off x="10889828" y="5801842"/>
                <a:ext cx="86583" cy="2633"/>
              </a:xfrm>
              <a:custGeom>
                <a:avLst/>
                <a:gdLst>
                  <a:gd name="T0" fmla="*/ 296 w 296"/>
                  <a:gd name="T1" fmla="*/ 0 h 9"/>
                  <a:gd name="T2" fmla="*/ 0 w 296"/>
                  <a:gd name="T3" fmla="*/ 2 h 9"/>
                  <a:gd name="T4" fmla="*/ 0 w 296"/>
                  <a:gd name="T5" fmla="*/ 9 h 9"/>
                  <a:gd name="T6" fmla="*/ 296 w 296"/>
                  <a:gd name="T7" fmla="*/ 7 h 9"/>
                  <a:gd name="T8" fmla="*/ 296 w 296"/>
                  <a:gd name="T9" fmla="*/ 0 h 9"/>
                </a:gdLst>
                <a:ahLst/>
                <a:cxnLst>
                  <a:cxn ang="0">
                    <a:pos x="T0" y="T1"/>
                  </a:cxn>
                  <a:cxn ang="0">
                    <a:pos x="T2" y="T3"/>
                  </a:cxn>
                  <a:cxn ang="0">
                    <a:pos x="T4" y="T5"/>
                  </a:cxn>
                  <a:cxn ang="0">
                    <a:pos x="T6" y="T7"/>
                  </a:cxn>
                  <a:cxn ang="0">
                    <a:pos x="T8" y="T9"/>
                  </a:cxn>
                </a:cxnLst>
                <a:rect l="0" t="0" r="r" b="b"/>
                <a:pathLst>
                  <a:path w="296" h="9">
                    <a:moveTo>
                      <a:pt x="296" y="0"/>
                    </a:moveTo>
                    <a:lnTo>
                      <a:pt x="0" y="2"/>
                    </a:lnTo>
                    <a:lnTo>
                      <a:pt x="0" y="9"/>
                    </a:lnTo>
                    <a:lnTo>
                      <a:pt x="296" y="7"/>
                    </a:lnTo>
                    <a:lnTo>
                      <a:pt x="296" y="0"/>
                    </a:lnTo>
                    <a:close/>
                  </a:path>
                </a:pathLst>
              </a:custGeom>
              <a:solidFill>
                <a:srgbClr val="D5B56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42" name="íš1idé"/>
              <p:cNvSpPr/>
              <p:nvPr/>
            </p:nvSpPr>
            <p:spPr bwMode="auto">
              <a:xfrm flipH="1">
                <a:off x="10889828" y="5801842"/>
                <a:ext cx="86583" cy="2633"/>
              </a:xfrm>
              <a:custGeom>
                <a:avLst/>
                <a:gdLst>
                  <a:gd name="T0" fmla="*/ 296 w 296"/>
                  <a:gd name="T1" fmla="*/ 0 h 9"/>
                  <a:gd name="T2" fmla="*/ 0 w 296"/>
                  <a:gd name="T3" fmla="*/ 2 h 9"/>
                  <a:gd name="T4" fmla="*/ 0 w 296"/>
                  <a:gd name="T5" fmla="*/ 9 h 9"/>
                  <a:gd name="T6" fmla="*/ 296 w 296"/>
                  <a:gd name="T7" fmla="*/ 7 h 9"/>
                </a:gdLst>
                <a:ahLst/>
                <a:cxnLst>
                  <a:cxn ang="0">
                    <a:pos x="T0" y="T1"/>
                  </a:cxn>
                  <a:cxn ang="0">
                    <a:pos x="T2" y="T3"/>
                  </a:cxn>
                  <a:cxn ang="0">
                    <a:pos x="T4" y="T5"/>
                  </a:cxn>
                  <a:cxn ang="0">
                    <a:pos x="T6" y="T7"/>
                  </a:cxn>
                </a:cxnLst>
                <a:rect l="0" t="0" r="r" b="b"/>
                <a:pathLst>
                  <a:path w="296" h="9">
                    <a:moveTo>
                      <a:pt x="296" y="0"/>
                    </a:moveTo>
                    <a:lnTo>
                      <a:pt x="0" y="2"/>
                    </a:lnTo>
                    <a:lnTo>
                      <a:pt x="0" y="9"/>
                    </a:lnTo>
                    <a:lnTo>
                      <a:pt x="296"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43" name="íṣḷîdê"/>
              <p:cNvSpPr/>
              <p:nvPr/>
            </p:nvSpPr>
            <p:spPr bwMode="auto">
              <a:xfrm flipH="1">
                <a:off x="10889828" y="5773761"/>
                <a:ext cx="86583" cy="2048"/>
              </a:xfrm>
              <a:custGeom>
                <a:avLst/>
                <a:gdLst>
                  <a:gd name="T0" fmla="*/ 296 w 296"/>
                  <a:gd name="T1" fmla="*/ 0 h 7"/>
                  <a:gd name="T2" fmla="*/ 0 w 296"/>
                  <a:gd name="T3" fmla="*/ 2 h 7"/>
                  <a:gd name="T4" fmla="*/ 0 w 296"/>
                  <a:gd name="T5" fmla="*/ 7 h 7"/>
                  <a:gd name="T6" fmla="*/ 296 w 296"/>
                  <a:gd name="T7" fmla="*/ 7 h 7"/>
                  <a:gd name="T8" fmla="*/ 296 w 296"/>
                  <a:gd name="T9" fmla="*/ 0 h 7"/>
                </a:gdLst>
                <a:ahLst/>
                <a:cxnLst>
                  <a:cxn ang="0">
                    <a:pos x="T0" y="T1"/>
                  </a:cxn>
                  <a:cxn ang="0">
                    <a:pos x="T2" y="T3"/>
                  </a:cxn>
                  <a:cxn ang="0">
                    <a:pos x="T4" y="T5"/>
                  </a:cxn>
                  <a:cxn ang="0">
                    <a:pos x="T6" y="T7"/>
                  </a:cxn>
                  <a:cxn ang="0">
                    <a:pos x="T8" y="T9"/>
                  </a:cxn>
                </a:cxnLst>
                <a:rect l="0" t="0" r="r" b="b"/>
                <a:pathLst>
                  <a:path w="296" h="7">
                    <a:moveTo>
                      <a:pt x="296" y="0"/>
                    </a:moveTo>
                    <a:lnTo>
                      <a:pt x="0" y="2"/>
                    </a:lnTo>
                    <a:lnTo>
                      <a:pt x="0" y="7"/>
                    </a:lnTo>
                    <a:lnTo>
                      <a:pt x="296" y="7"/>
                    </a:lnTo>
                    <a:lnTo>
                      <a:pt x="296" y="0"/>
                    </a:lnTo>
                    <a:close/>
                  </a:path>
                </a:pathLst>
              </a:custGeom>
              <a:solidFill>
                <a:srgbClr val="D5B56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44" name="iṣļiḍé"/>
              <p:cNvSpPr/>
              <p:nvPr/>
            </p:nvSpPr>
            <p:spPr bwMode="auto">
              <a:xfrm flipH="1">
                <a:off x="10889828" y="5773761"/>
                <a:ext cx="86583" cy="2048"/>
              </a:xfrm>
              <a:custGeom>
                <a:avLst/>
                <a:gdLst>
                  <a:gd name="T0" fmla="*/ 296 w 296"/>
                  <a:gd name="T1" fmla="*/ 0 h 7"/>
                  <a:gd name="T2" fmla="*/ 0 w 296"/>
                  <a:gd name="T3" fmla="*/ 2 h 7"/>
                  <a:gd name="T4" fmla="*/ 0 w 296"/>
                  <a:gd name="T5" fmla="*/ 7 h 7"/>
                  <a:gd name="T6" fmla="*/ 296 w 296"/>
                  <a:gd name="T7" fmla="*/ 7 h 7"/>
                </a:gdLst>
                <a:ahLst/>
                <a:cxnLst>
                  <a:cxn ang="0">
                    <a:pos x="T0" y="T1"/>
                  </a:cxn>
                  <a:cxn ang="0">
                    <a:pos x="T2" y="T3"/>
                  </a:cxn>
                  <a:cxn ang="0">
                    <a:pos x="T4" y="T5"/>
                  </a:cxn>
                  <a:cxn ang="0">
                    <a:pos x="T6" y="T7"/>
                  </a:cxn>
                </a:cxnLst>
                <a:rect l="0" t="0" r="r" b="b"/>
                <a:pathLst>
                  <a:path w="296" h="7">
                    <a:moveTo>
                      <a:pt x="296" y="0"/>
                    </a:moveTo>
                    <a:lnTo>
                      <a:pt x="0" y="2"/>
                    </a:lnTo>
                    <a:lnTo>
                      <a:pt x="0" y="7"/>
                    </a:lnTo>
                    <a:lnTo>
                      <a:pt x="296"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45" name="ïSḷîde"/>
              <p:cNvSpPr/>
              <p:nvPr/>
            </p:nvSpPr>
            <p:spPr bwMode="auto">
              <a:xfrm rot="60000" flipH="1">
                <a:off x="10636222" y="5758258"/>
                <a:ext cx="102086" cy="229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anchor="t" anchorCtr="0" compatLnSpc="1">
                <a:spAutoFit/>
              </a:bodyPr>
              <a:p>
                <a:pPr marL="0" marR="0" lvl="0" indent="0" algn="l" defTabSz="914400" rtl="0" eaLnBrk="0" fontAlgn="base" latinLnBrk="0" hangingPunct="0">
                  <a:spcBef>
                    <a:spcPct val="0"/>
                  </a:spcBef>
                  <a:spcAft>
                    <a:spcPct val="0"/>
                  </a:spcAft>
                  <a:buClrTx/>
                  <a:buSzTx/>
                  <a:buFontTx/>
                  <a:buNone/>
                </a:pPr>
                <a:r>
                  <a:rPr kumimoji="0" lang="zh-CN" altLang="zh-CN"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CREDIT CARD</a:t>
                </a:r>
                <a:endParaRPr kumimoji="0" lang="zh-CN" altLang="zh-CN"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p:txBody>
          </p:sp>
          <p:sp>
            <p:nvSpPr>
              <p:cNvPr id="246" name="iśļïdê"/>
              <p:cNvSpPr/>
              <p:nvPr/>
            </p:nvSpPr>
            <p:spPr bwMode="auto">
              <a:xfrm flipH="1">
                <a:off x="10844196" y="5767619"/>
                <a:ext cx="14040" cy="45047"/>
              </a:xfrm>
              <a:custGeom>
                <a:avLst/>
                <a:gdLst>
                  <a:gd name="T0" fmla="*/ 1 w 21"/>
                  <a:gd name="T1" fmla="*/ 61 h 67"/>
                  <a:gd name="T2" fmla="*/ 1 w 21"/>
                  <a:gd name="T3" fmla="*/ 5 h 67"/>
                  <a:gd name="T4" fmla="*/ 1 w 21"/>
                  <a:gd name="T5" fmla="*/ 1 h 67"/>
                  <a:gd name="T6" fmla="*/ 5 w 21"/>
                  <a:gd name="T7" fmla="*/ 1 h 67"/>
                  <a:gd name="T8" fmla="*/ 5 w 21"/>
                  <a:gd name="T9" fmla="*/ 65 h 67"/>
                  <a:gd name="T10" fmla="*/ 1 w 21"/>
                  <a:gd name="T11" fmla="*/ 65 h 67"/>
                  <a:gd name="T12" fmla="*/ 1 w 21"/>
                  <a:gd name="T13" fmla="*/ 61 h 67"/>
                </a:gdLst>
                <a:ahLst/>
                <a:cxnLst>
                  <a:cxn ang="0">
                    <a:pos x="T0" y="T1"/>
                  </a:cxn>
                  <a:cxn ang="0">
                    <a:pos x="T2" y="T3"/>
                  </a:cxn>
                  <a:cxn ang="0">
                    <a:pos x="T4" y="T5"/>
                  </a:cxn>
                  <a:cxn ang="0">
                    <a:pos x="T6" y="T7"/>
                  </a:cxn>
                  <a:cxn ang="0">
                    <a:pos x="T8" y="T9"/>
                  </a:cxn>
                  <a:cxn ang="0">
                    <a:pos x="T10" y="T11"/>
                  </a:cxn>
                  <a:cxn ang="0">
                    <a:pos x="T12" y="T13"/>
                  </a:cxn>
                </a:cxnLst>
                <a:rect l="0" t="0" r="r" b="b"/>
                <a:pathLst>
                  <a:path w="21" h="67">
                    <a:moveTo>
                      <a:pt x="1" y="61"/>
                    </a:moveTo>
                    <a:cubicBezTo>
                      <a:pt x="15" y="45"/>
                      <a:pt x="15" y="21"/>
                      <a:pt x="1" y="5"/>
                    </a:cubicBezTo>
                    <a:cubicBezTo>
                      <a:pt x="0" y="4"/>
                      <a:pt x="0" y="2"/>
                      <a:pt x="1" y="1"/>
                    </a:cubicBezTo>
                    <a:cubicBezTo>
                      <a:pt x="2" y="0"/>
                      <a:pt x="4" y="0"/>
                      <a:pt x="5" y="1"/>
                    </a:cubicBezTo>
                    <a:cubicBezTo>
                      <a:pt x="21" y="20"/>
                      <a:pt x="21" y="47"/>
                      <a:pt x="5" y="65"/>
                    </a:cubicBezTo>
                    <a:cubicBezTo>
                      <a:pt x="4" y="66"/>
                      <a:pt x="2" y="67"/>
                      <a:pt x="1" y="65"/>
                    </a:cubicBezTo>
                    <a:cubicBezTo>
                      <a:pt x="0" y="64"/>
                      <a:pt x="0" y="63"/>
                      <a:pt x="1"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47" name="ïŝḻíḋè"/>
              <p:cNvSpPr/>
              <p:nvPr/>
            </p:nvSpPr>
            <p:spPr bwMode="auto">
              <a:xfrm flipH="1">
                <a:off x="10855019" y="5772884"/>
                <a:ext cx="11408" cy="34224"/>
              </a:xfrm>
              <a:custGeom>
                <a:avLst/>
                <a:gdLst>
                  <a:gd name="T0" fmla="*/ 1 w 17"/>
                  <a:gd name="T1" fmla="*/ 45 h 51"/>
                  <a:gd name="T2" fmla="*/ 1 w 17"/>
                  <a:gd name="T3" fmla="*/ 5 h 51"/>
                  <a:gd name="T4" fmla="*/ 1 w 17"/>
                  <a:gd name="T5" fmla="*/ 1 h 51"/>
                  <a:gd name="T6" fmla="*/ 5 w 17"/>
                  <a:gd name="T7" fmla="*/ 2 h 51"/>
                  <a:gd name="T8" fmla="*/ 5 w 17"/>
                  <a:gd name="T9" fmla="*/ 49 h 51"/>
                  <a:gd name="T10" fmla="*/ 1 w 17"/>
                  <a:gd name="T11" fmla="*/ 49 h 51"/>
                  <a:gd name="T12" fmla="*/ 1 w 17"/>
                  <a:gd name="T13" fmla="*/ 45 h 51"/>
                </a:gdLst>
                <a:ahLst/>
                <a:cxnLst>
                  <a:cxn ang="0">
                    <a:pos x="T0" y="T1"/>
                  </a:cxn>
                  <a:cxn ang="0">
                    <a:pos x="T2" y="T3"/>
                  </a:cxn>
                  <a:cxn ang="0">
                    <a:pos x="T4" y="T5"/>
                  </a:cxn>
                  <a:cxn ang="0">
                    <a:pos x="T6" y="T7"/>
                  </a:cxn>
                  <a:cxn ang="0">
                    <a:pos x="T8" y="T9"/>
                  </a:cxn>
                  <a:cxn ang="0">
                    <a:pos x="T10" y="T11"/>
                  </a:cxn>
                  <a:cxn ang="0">
                    <a:pos x="T12" y="T13"/>
                  </a:cxn>
                </a:cxnLst>
                <a:rect l="0" t="0" r="r" b="b"/>
                <a:pathLst>
                  <a:path w="17" h="51">
                    <a:moveTo>
                      <a:pt x="1" y="45"/>
                    </a:moveTo>
                    <a:cubicBezTo>
                      <a:pt x="11" y="34"/>
                      <a:pt x="11" y="17"/>
                      <a:pt x="1" y="5"/>
                    </a:cubicBezTo>
                    <a:cubicBezTo>
                      <a:pt x="0" y="4"/>
                      <a:pt x="0" y="2"/>
                      <a:pt x="1" y="1"/>
                    </a:cubicBezTo>
                    <a:cubicBezTo>
                      <a:pt x="2" y="0"/>
                      <a:pt x="4" y="0"/>
                      <a:pt x="5" y="2"/>
                    </a:cubicBezTo>
                    <a:cubicBezTo>
                      <a:pt x="17" y="15"/>
                      <a:pt x="17" y="35"/>
                      <a:pt x="5" y="49"/>
                    </a:cubicBezTo>
                    <a:cubicBezTo>
                      <a:pt x="4" y="50"/>
                      <a:pt x="2" y="51"/>
                      <a:pt x="1" y="49"/>
                    </a:cubicBezTo>
                    <a:cubicBezTo>
                      <a:pt x="0" y="48"/>
                      <a:pt x="0" y="47"/>
                      <a:pt x="1"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48" name="îṩḻïḍé"/>
              <p:cNvSpPr/>
              <p:nvPr/>
            </p:nvSpPr>
            <p:spPr bwMode="auto">
              <a:xfrm flipH="1">
                <a:off x="10864964" y="5776394"/>
                <a:ext cx="8775" cy="26911"/>
              </a:xfrm>
              <a:custGeom>
                <a:avLst/>
                <a:gdLst>
                  <a:gd name="T0" fmla="*/ 1 w 13"/>
                  <a:gd name="T1" fmla="*/ 35 h 40"/>
                  <a:gd name="T2" fmla="*/ 1 w 13"/>
                  <a:gd name="T3" fmla="*/ 5 h 40"/>
                  <a:gd name="T4" fmla="*/ 0 w 13"/>
                  <a:gd name="T5" fmla="*/ 1 h 40"/>
                  <a:gd name="T6" fmla="*/ 1 w 13"/>
                  <a:gd name="T7" fmla="*/ 1 h 40"/>
                  <a:gd name="T8" fmla="*/ 4 w 13"/>
                  <a:gd name="T9" fmla="*/ 2 h 40"/>
                  <a:gd name="T10" fmla="*/ 5 w 13"/>
                  <a:gd name="T11" fmla="*/ 39 h 40"/>
                  <a:gd name="T12" fmla="*/ 1 w 13"/>
                  <a:gd name="T13" fmla="*/ 39 h 40"/>
                  <a:gd name="T14" fmla="*/ 0 w 13"/>
                  <a:gd name="T15" fmla="*/ 39 h 40"/>
                  <a:gd name="T16" fmla="*/ 1 w 13"/>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0">
                    <a:moveTo>
                      <a:pt x="1" y="35"/>
                    </a:moveTo>
                    <a:cubicBezTo>
                      <a:pt x="8" y="27"/>
                      <a:pt x="8" y="14"/>
                      <a:pt x="1" y="5"/>
                    </a:cubicBezTo>
                    <a:cubicBezTo>
                      <a:pt x="0" y="4"/>
                      <a:pt x="0" y="2"/>
                      <a:pt x="0" y="1"/>
                    </a:cubicBezTo>
                    <a:cubicBezTo>
                      <a:pt x="1" y="1"/>
                      <a:pt x="1" y="1"/>
                      <a:pt x="1" y="1"/>
                    </a:cubicBezTo>
                    <a:cubicBezTo>
                      <a:pt x="2" y="0"/>
                      <a:pt x="3" y="0"/>
                      <a:pt x="4" y="2"/>
                    </a:cubicBezTo>
                    <a:cubicBezTo>
                      <a:pt x="13" y="12"/>
                      <a:pt x="13" y="28"/>
                      <a:pt x="5" y="39"/>
                    </a:cubicBezTo>
                    <a:cubicBezTo>
                      <a:pt x="3" y="40"/>
                      <a:pt x="2" y="40"/>
                      <a:pt x="1" y="39"/>
                    </a:cubicBezTo>
                    <a:cubicBezTo>
                      <a:pt x="0" y="39"/>
                      <a:pt x="0" y="39"/>
                      <a:pt x="0" y="39"/>
                    </a:cubicBezTo>
                    <a:cubicBezTo>
                      <a:pt x="0" y="38"/>
                      <a:pt x="0" y="37"/>
                      <a:pt x="1"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49" name="iS1iďé"/>
              <p:cNvSpPr/>
              <p:nvPr/>
            </p:nvSpPr>
            <p:spPr bwMode="auto">
              <a:xfrm flipH="1">
                <a:off x="10994546" y="5823195"/>
                <a:ext cx="7313" cy="50312"/>
              </a:xfrm>
              <a:custGeom>
                <a:avLst/>
                <a:gdLst>
                  <a:gd name="T0" fmla="*/ 9 w 11"/>
                  <a:gd name="T1" fmla="*/ 1 h 75"/>
                  <a:gd name="T2" fmla="*/ 0 w 11"/>
                  <a:gd name="T3" fmla="*/ 38 h 75"/>
                  <a:gd name="T4" fmla="*/ 9 w 11"/>
                  <a:gd name="T5" fmla="*/ 74 h 75"/>
                  <a:gd name="T6" fmla="*/ 11 w 11"/>
                  <a:gd name="T7" fmla="*/ 74 h 75"/>
                  <a:gd name="T8" fmla="*/ 11 w 11"/>
                  <a:gd name="T9" fmla="*/ 1 h 75"/>
                  <a:gd name="T10" fmla="*/ 9 w 11"/>
                  <a:gd name="T11" fmla="*/ 1 h 75"/>
                </a:gdLst>
                <a:ahLst/>
                <a:cxnLst>
                  <a:cxn ang="0">
                    <a:pos x="T0" y="T1"/>
                  </a:cxn>
                  <a:cxn ang="0">
                    <a:pos x="T2" y="T3"/>
                  </a:cxn>
                  <a:cxn ang="0">
                    <a:pos x="T4" y="T5"/>
                  </a:cxn>
                  <a:cxn ang="0">
                    <a:pos x="T6" y="T7"/>
                  </a:cxn>
                  <a:cxn ang="0">
                    <a:pos x="T8" y="T9"/>
                  </a:cxn>
                  <a:cxn ang="0">
                    <a:pos x="T10" y="T11"/>
                  </a:cxn>
                </a:cxnLst>
                <a:rect l="0" t="0" r="r" b="b"/>
                <a:pathLst>
                  <a:path w="11" h="75">
                    <a:moveTo>
                      <a:pt x="9" y="1"/>
                    </a:moveTo>
                    <a:cubicBezTo>
                      <a:pt x="0" y="38"/>
                      <a:pt x="0" y="38"/>
                      <a:pt x="0" y="38"/>
                    </a:cubicBezTo>
                    <a:cubicBezTo>
                      <a:pt x="9" y="74"/>
                      <a:pt x="9" y="74"/>
                      <a:pt x="9" y="74"/>
                    </a:cubicBezTo>
                    <a:cubicBezTo>
                      <a:pt x="9" y="75"/>
                      <a:pt x="11" y="75"/>
                      <a:pt x="11" y="74"/>
                    </a:cubicBezTo>
                    <a:cubicBezTo>
                      <a:pt x="11" y="1"/>
                      <a:pt x="11" y="1"/>
                      <a:pt x="11" y="1"/>
                    </a:cubicBezTo>
                    <a:cubicBezTo>
                      <a:pt x="11" y="0"/>
                      <a:pt x="9"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50" name="iṧ1íḑê"/>
              <p:cNvSpPr/>
              <p:nvPr/>
            </p:nvSpPr>
            <p:spPr bwMode="auto">
              <a:xfrm flipH="1">
                <a:off x="10562802" y="5824658"/>
                <a:ext cx="249218" cy="309182"/>
              </a:xfrm>
              <a:custGeom>
                <a:avLst/>
                <a:gdLst>
                  <a:gd name="T0" fmla="*/ 173 w 371"/>
                  <a:gd name="T1" fmla="*/ 208 h 461"/>
                  <a:gd name="T2" fmla="*/ 141 w 371"/>
                  <a:gd name="T3" fmla="*/ 148 h 461"/>
                  <a:gd name="T4" fmla="*/ 96 w 371"/>
                  <a:gd name="T5" fmla="*/ 28 h 461"/>
                  <a:gd name="T6" fmla="*/ 55 w 371"/>
                  <a:gd name="T7" fmla="*/ 1 h 461"/>
                  <a:gd name="T8" fmla="*/ 10 w 371"/>
                  <a:gd name="T9" fmla="*/ 31 h 461"/>
                  <a:gd name="T10" fmla="*/ 19 w 371"/>
                  <a:gd name="T11" fmla="*/ 85 h 461"/>
                  <a:gd name="T12" fmla="*/ 95 w 371"/>
                  <a:gd name="T13" fmla="*/ 296 h 461"/>
                  <a:gd name="T14" fmla="*/ 141 w 371"/>
                  <a:gd name="T15" fmla="*/ 380 h 461"/>
                  <a:gd name="T16" fmla="*/ 179 w 371"/>
                  <a:gd name="T17" fmla="*/ 428 h 461"/>
                  <a:gd name="T18" fmla="*/ 191 w 371"/>
                  <a:gd name="T19" fmla="*/ 461 h 461"/>
                  <a:gd name="T20" fmla="*/ 371 w 371"/>
                  <a:gd name="T21" fmla="*/ 410 h 461"/>
                  <a:gd name="T22" fmla="*/ 364 w 371"/>
                  <a:gd name="T23" fmla="*/ 393 h 461"/>
                  <a:gd name="T24" fmla="*/ 364 w 371"/>
                  <a:gd name="T25" fmla="*/ 334 h 461"/>
                  <a:gd name="T26" fmla="*/ 237 w 371"/>
                  <a:gd name="T27" fmla="*/ 222 h 461"/>
                  <a:gd name="T28" fmla="*/ 173 w 371"/>
                  <a:gd name="T29" fmla="*/ 20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1" h="461">
                    <a:moveTo>
                      <a:pt x="173" y="208"/>
                    </a:moveTo>
                    <a:cubicBezTo>
                      <a:pt x="173" y="208"/>
                      <a:pt x="151" y="192"/>
                      <a:pt x="141" y="148"/>
                    </a:cubicBezTo>
                    <a:cubicBezTo>
                      <a:pt x="96" y="28"/>
                      <a:pt x="96" y="28"/>
                      <a:pt x="96" y="28"/>
                    </a:cubicBezTo>
                    <a:cubicBezTo>
                      <a:pt x="96" y="28"/>
                      <a:pt x="85" y="1"/>
                      <a:pt x="55" y="1"/>
                    </a:cubicBezTo>
                    <a:cubicBezTo>
                      <a:pt x="55" y="1"/>
                      <a:pt x="22" y="0"/>
                      <a:pt x="10" y="31"/>
                    </a:cubicBezTo>
                    <a:cubicBezTo>
                      <a:pt x="10" y="31"/>
                      <a:pt x="0" y="50"/>
                      <a:pt x="19" y="85"/>
                    </a:cubicBezTo>
                    <a:cubicBezTo>
                      <a:pt x="95" y="296"/>
                      <a:pt x="95" y="296"/>
                      <a:pt x="95" y="296"/>
                    </a:cubicBezTo>
                    <a:cubicBezTo>
                      <a:pt x="95" y="296"/>
                      <a:pt x="116" y="349"/>
                      <a:pt x="141" y="380"/>
                    </a:cubicBezTo>
                    <a:cubicBezTo>
                      <a:pt x="141" y="380"/>
                      <a:pt x="166" y="418"/>
                      <a:pt x="179" y="428"/>
                    </a:cubicBezTo>
                    <a:cubicBezTo>
                      <a:pt x="191" y="461"/>
                      <a:pt x="191" y="461"/>
                      <a:pt x="191" y="461"/>
                    </a:cubicBezTo>
                    <a:cubicBezTo>
                      <a:pt x="371" y="410"/>
                      <a:pt x="371" y="410"/>
                      <a:pt x="371" y="410"/>
                    </a:cubicBezTo>
                    <a:cubicBezTo>
                      <a:pt x="364" y="393"/>
                      <a:pt x="364" y="393"/>
                      <a:pt x="364" y="393"/>
                    </a:cubicBezTo>
                    <a:cubicBezTo>
                      <a:pt x="364" y="334"/>
                      <a:pt x="364" y="334"/>
                      <a:pt x="364" y="334"/>
                    </a:cubicBezTo>
                    <a:cubicBezTo>
                      <a:pt x="237" y="222"/>
                      <a:pt x="237" y="222"/>
                      <a:pt x="237" y="222"/>
                    </a:cubicBezTo>
                    <a:cubicBezTo>
                      <a:pt x="232" y="224"/>
                      <a:pt x="211" y="234"/>
                      <a:pt x="173" y="208"/>
                    </a:cubicBezTo>
                  </a:path>
                </a:pathLst>
              </a:custGeom>
              <a:solidFill>
                <a:srgbClr val="E9AC7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51" name="íŝḷïďê"/>
              <p:cNvSpPr/>
              <p:nvPr/>
            </p:nvSpPr>
            <p:spPr bwMode="auto">
              <a:xfrm flipH="1">
                <a:off x="10746790" y="5835481"/>
                <a:ext cx="52359" cy="48849"/>
              </a:xfrm>
              <a:prstGeom prst="rect">
                <a:avLst/>
              </a:prstGeom>
              <a:solidFill>
                <a:srgbClr val="EFBE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52" name="iṥļïḓè"/>
              <p:cNvSpPr/>
              <p:nvPr/>
            </p:nvSpPr>
            <p:spPr bwMode="auto">
              <a:xfrm flipH="1">
                <a:off x="10525946" y="6083529"/>
                <a:ext cx="186036" cy="77223"/>
              </a:xfrm>
              <a:custGeom>
                <a:avLst/>
                <a:gdLst>
                  <a:gd name="T0" fmla="*/ 636 w 636"/>
                  <a:gd name="T1" fmla="*/ 94 h 264"/>
                  <a:gd name="T2" fmla="*/ 608 w 636"/>
                  <a:gd name="T3" fmla="*/ 0 h 264"/>
                  <a:gd name="T4" fmla="*/ 0 w 636"/>
                  <a:gd name="T5" fmla="*/ 170 h 264"/>
                  <a:gd name="T6" fmla="*/ 28 w 636"/>
                  <a:gd name="T7" fmla="*/ 264 h 264"/>
                  <a:gd name="T8" fmla="*/ 636 w 636"/>
                  <a:gd name="T9" fmla="*/ 94 h 264"/>
                </a:gdLst>
                <a:ahLst/>
                <a:cxnLst>
                  <a:cxn ang="0">
                    <a:pos x="T0" y="T1"/>
                  </a:cxn>
                  <a:cxn ang="0">
                    <a:pos x="T2" y="T3"/>
                  </a:cxn>
                  <a:cxn ang="0">
                    <a:pos x="T4" y="T5"/>
                  </a:cxn>
                  <a:cxn ang="0">
                    <a:pos x="T6" y="T7"/>
                  </a:cxn>
                  <a:cxn ang="0">
                    <a:pos x="T8" y="T9"/>
                  </a:cxn>
                </a:cxnLst>
                <a:rect l="0" t="0" r="r" b="b"/>
                <a:pathLst>
                  <a:path w="636" h="264">
                    <a:moveTo>
                      <a:pt x="636" y="94"/>
                    </a:moveTo>
                    <a:lnTo>
                      <a:pt x="608" y="0"/>
                    </a:lnTo>
                    <a:lnTo>
                      <a:pt x="0" y="170"/>
                    </a:lnTo>
                    <a:lnTo>
                      <a:pt x="28" y="264"/>
                    </a:lnTo>
                    <a:lnTo>
                      <a:pt x="636" y="9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53" name="ïṣľiḍê"/>
              <p:cNvSpPr/>
              <p:nvPr/>
            </p:nvSpPr>
            <p:spPr bwMode="auto">
              <a:xfrm flipH="1">
                <a:off x="10478267" y="6098154"/>
                <a:ext cx="237810" cy="124317"/>
              </a:xfrm>
              <a:custGeom>
                <a:avLst/>
                <a:gdLst>
                  <a:gd name="T0" fmla="*/ 53 w 813"/>
                  <a:gd name="T1" fmla="*/ 425 h 425"/>
                  <a:gd name="T2" fmla="*/ 813 w 813"/>
                  <a:gd name="T3" fmla="*/ 425 h 425"/>
                  <a:gd name="T4" fmla="*/ 705 w 813"/>
                  <a:gd name="T5" fmla="*/ 0 h 425"/>
                  <a:gd name="T6" fmla="*/ 0 w 813"/>
                  <a:gd name="T7" fmla="*/ 218 h 425"/>
                  <a:gd name="T8" fmla="*/ 40 w 813"/>
                  <a:gd name="T9" fmla="*/ 374 h 425"/>
                  <a:gd name="T10" fmla="*/ 53 w 813"/>
                  <a:gd name="T11" fmla="*/ 425 h 425"/>
                </a:gdLst>
                <a:ahLst/>
                <a:cxnLst>
                  <a:cxn ang="0">
                    <a:pos x="T0" y="T1"/>
                  </a:cxn>
                  <a:cxn ang="0">
                    <a:pos x="T2" y="T3"/>
                  </a:cxn>
                  <a:cxn ang="0">
                    <a:pos x="T4" y="T5"/>
                  </a:cxn>
                  <a:cxn ang="0">
                    <a:pos x="T6" y="T7"/>
                  </a:cxn>
                  <a:cxn ang="0">
                    <a:pos x="T8" y="T9"/>
                  </a:cxn>
                  <a:cxn ang="0">
                    <a:pos x="T10" y="T11"/>
                  </a:cxn>
                </a:cxnLst>
                <a:rect l="0" t="0" r="r" b="b"/>
                <a:pathLst>
                  <a:path w="813" h="425">
                    <a:moveTo>
                      <a:pt x="53" y="425"/>
                    </a:moveTo>
                    <a:lnTo>
                      <a:pt x="813" y="425"/>
                    </a:lnTo>
                    <a:lnTo>
                      <a:pt x="705" y="0"/>
                    </a:lnTo>
                    <a:lnTo>
                      <a:pt x="0" y="218"/>
                    </a:lnTo>
                    <a:lnTo>
                      <a:pt x="40" y="374"/>
                    </a:lnTo>
                    <a:lnTo>
                      <a:pt x="53" y="425"/>
                    </a:lnTo>
                    <a:close/>
                  </a:path>
                </a:pathLst>
              </a:custGeom>
              <a:solidFill>
                <a:srgbClr val="1E262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54" name="ïṧļiḑe"/>
              <p:cNvSpPr/>
              <p:nvPr/>
            </p:nvSpPr>
            <p:spPr bwMode="auto">
              <a:xfrm flipH="1">
                <a:off x="10517170" y="6133840"/>
                <a:ext cx="19598" cy="19306"/>
              </a:xfrm>
              <a:custGeom>
                <a:avLst/>
                <a:gdLst>
                  <a:gd name="T0" fmla="*/ 6 w 29"/>
                  <a:gd name="T1" fmla="*/ 5 h 29"/>
                  <a:gd name="T2" fmla="*/ 24 w 29"/>
                  <a:gd name="T3" fmla="*/ 6 h 29"/>
                  <a:gd name="T4" fmla="*/ 22 w 29"/>
                  <a:gd name="T5" fmla="*/ 25 h 29"/>
                  <a:gd name="T6" fmla="*/ 4 w 29"/>
                  <a:gd name="T7" fmla="*/ 23 h 29"/>
                  <a:gd name="T8" fmla="*/ 6 w 29"/>
                  <a:gd name="T9" fmla="*/ 5 h 29"/>
                </a:gdLst>
                <a:ahLst/>
                <a:cxnLst>
                  <a:cxn ang="0">
                    <a:pos x="T0" y="T1"/>
                  </a:cxn>
                  <a:cxn ang="0">
                    <a:pos x="T2" y="T3"/>
                  </a:cxn>
                  <a:cxn ang="0">
                    <a:pos x="T4" y="T5"/>
                  </a:cxn>
                  <a:cxn ang="0">
                    <a:pos x="T6" y="T7"/>
                  </a:cxn>
                  <a:cxn ang="0">
                    <a:pos x="T8" y="T9"/>
                  </a:cxn>
                </a:cxnLst>
                <a:rect l="0" t="0" r="r" b="b"/>
                <a:pathLst>
                  <a:path w="29" h="29">
                    <a:moveTo>
                      <a:pt x="6" y="5"/>
                    </a:moveTo>
                    <a:cubicBezTo>
                      <a:pt x="11" y="0"/>
                      <a:pt x="19" y="1"/>
                      <a:pt x="24" y="6"/>
                    </a:cubicBezTo>
                    <a:cubicBezTo>
                      <a:pt x="29" y="12"/>
                      <a:pt x="28" y="20"/>
                      <a:pt x="22" y="25"/>
                    </a:cubicBezTo>
                    <a:cubicBezTo>
                      <a:pt x="17" y="29"/>
                      <a:pt x="9" y="29"/>
                      <a:pt x="4" y="23"/>
                    </a:cubicBezTo>
                    <a:cubicBezTo>
                      <a:pt x="0" y="18"/>
                      <a:pt x="0" y="9"/>
                      <a:pt x="6" y="5"/>
                    </a:cubicBezTo>
                    <a:close/>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55" name="iSľiḑè"/>
              <p:cNvSpPr/>
              <p:nvPr/>
            </p:nvSpPr>
            <p:spPr bwMode="auto">
              <a:xfrm flipH="1">
                <a:off x="10509858" y="6161336"/>
                <a:ext cx="19306" cy="19306"/>
              </a:xfrm>
              <a:custGeom>
                <a:avLst/>
                <a:gdLst>
                  <a:gd name="T0" fmla="*/ 7 w 29"/>
                  <a:gd name="T1" fmla="*/ 4 h 29"/>
                  <a:gd name="T2" fmla="*/ 25 w 29"/>
                  <a:gd name="T3" fmla="*/ 6 h 29"/>
                  <a:gd name="T4" fmla="*/ 23 w 29"/>
                  <a:gd name="T5" fmla="*/ 24 h 29"/>
                  <a:gd name="T6" fmla="*/ 5 w 29"/>
                  <a:gd name="T7" fmla="*/ 22 h 29"/>
                  <a:gd name="T8" fmla="*/ 7 w 29"/>
                  <a:gd name="T9" fmla="*/ 4 h 29"/>
                </a:gdLst>
                <a:ahLst/>
                <a:cxnLst>
                  <a:cxn ang="0">
                    <a:pos x="T0" y="T1"/>
                  </a:cxn>
                  <a:cxn ang="0">
                    <a:pos x="T2" y="T3"/>
                  </a:cxn>
                  <a:cxn ang="0">
                    <a:pos x="T4" y="T5"/>
                  </a:cxn>
                  <a:cxn ang="0">
                    <a:pos x="T6" y="T7"/>
                  </a:cxn>
                  <a:cxn ang="0">
                    <a:pos x="T8" y="T9"/>
                  </a:cxn>
                </a:cxnLst>
                <a:rect l="0" t="0" r="r" b="b"/>
                <a:pathLst>
                  <a:path w="29" h="29">
                    <a:moveTo>
                      <a:pt x="7" y="4"/>
                    </a:moveTo>
                    <a:cubicBezTo>
                      <a:pt x="12" y="0"/>
                      <a:pt x="20" y="0"/>
                      <a:pt x="25" y="6"/>
                    </a:cubicBezTo>
                    <a:cubicBezTo>
                      <a:pt x="29" y="11"/>
                      <a:pt x="29" y="19"/>
                      <a:pt x="23" y="24"/>
                    </a:cubicBezTo>
                    <a:cubicBezTo>
                      <a:pt x="18" y="29"/>
                      <a:pt x="10" y="28"/>
                      <a:pt x="5" y="22"/>
                    </a:cubicBezTo>
                    <a:cubicBezTo>
                      <a:pt x="0" y="17"/>
                      <a:pt x="1" y="9"/>
                      <a:pt x="7" y="4"/>
                    </a:cubicBezTo>
                    <a:close/>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sp>
            <p:nvSpPr>
              <p:cNvPr id="256" name="îṣ1idè"/>
              <p:cNvSpPr/>
              <p:nvPr/>
            </p:nvSpPr>
            <p:spPr bwMode="auto">
              <a:xfrm flipH="1">
                <a:off x="10501667" y="6188832"/>
                <a:ext cx="20183" cy="19598"/>
              </a:xfrm>
              <a:custGeom>
                <a:avLst/>
                <a:gdLst>
                  <a:gd name="T0" fmla="*/ 7 w 30"/>
                  <a:gd name="T1" fmla="*/ 4 h 29"/>
                  <a:gd name="T2" fmla="*/ 25 w 30"/>
                  <a:gd name="T3" fmla="*/ 6 h 29"/>
                  <a:gd name="T4" fmla="*/ 23 w 30"/>
                  <a:gd name="T5" fmla="*/ 24 h 29"/>
                  <a:gd name="T6" fmla="*/ 5 w 30"/>
                  <a:gd name="T7" fmla="*/ 22 h 29"/>
                  <a:gd name="T8" fmla="*/ 7 w 30"/>
                  <a:gd name="T9" fmla="*/ 4 h 29"/>
                </a:gdLst>
                <a:ahLst/>
                <a:cxnLst>
                  <a:cxn ang="0">
                    <a:pos x="T0" y="T1"/>
                  </a:cxn>
                  <a:cxn ang="0">
                    <a:pos x="T2" y="T3"/>
                  </a:cxn>
                  <a:cxn ang="0">
                    <a:pos x="T4" y="T5"/>
                  </a:cxn>
                  <a:cxn ang="0">
                    <a:pos x="T6" y="T7"/>
                  </a:cxn>
                  <a:cxn ang="0">
                    <a:pos x="T8" y="T9"/>
                  </a:cxn>
                </a:cxnLst>
                <a:rect l="0" t="0" r="r" b="b"/>
                <a:pathLst>
                  <a:path w="30" h="29">
                    <a:moveTo>
                      <a:pt x="7" y="4"/>
                    </a:moveTo>
                    <a:cubicBezTo>
                      <a:pt x="12" y="0"/>
                      <a:pt x="20" y="0"/>
                      <a:pt x="25" y="6"/>
                    </a:cubicBezTo>
                    <a:cubicBezTo>
                      <a:pt x="30" y="11"/>
                      <a:pt x="29" y="19"/>
                      <a:pt x="23" y="24"/>
                    </a:cubicBezTo>
                    <a:cubicBezTo>
                      <a:pt x="18" y="29"/>
                      <a:pt x="10" y="28"/>
                      <a:pt x="5" y="22"/>
                    </a:cubicBezTo>
                    <a:cubicBezTo>
                      <a:pt x="0" y="17"/>
                      <a:pt x="1" y="9"/>
                      <a:pt x="7" y="4"/>
                    </a:cubicBezTo>
                    <a:close/>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1400">
                  <a:latin typeface="微软雅黑" panose="020B0503020204020204" pitchFamily="34" charset="-122"/>
                  <a:ea typeface="微软雅黑" panose="020B0503020204020204" pitchFamily="34" charset="-122"/>
                </a:endParaRPr>
              </a:p>
            </p:txBody>
          </p:sp>
        </p:grpSp>
        <p:cxnSp>
          <p:nvCxnSpPr>
            <p:cNvPr id="257" name="直接箭头连接符 256"/>
            <p:cNvCxnSpPr>
              <a:stCxn id="211" idx="3"/>
            </p:cNvCxnSpPr>
            <p:nvPr/>
          </p:nvCxnSpPr>
          <p:spPr>
            <a:xfrm>
              <a:off x="14271" y="8638"/>
              <a:ext cx="1591"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8" name="文本框 257"/>
            <p:cNvSpPr txBox="1"/>
            <p:nvPr/>
          </p:nvSpPr>
          <p:spPr>
            <a:xfrm>
              <a:off x="13931" y="8138"/>
              <a:ext cx="2470" cy="514"/>
            </a:xfrm>
            <a:prstGeom prst="rect">
              <a:avLst/>
            </a:prstGeom>
            <a:noFill/>
          </p:spPr>
          <p:txBody>
            <a:bodyPr wrap="square" rtlCol="0">
              <a:spAutoFit/>
            </a:bodyPr>
            <a:p>
              <a:r>
                <a:rPr lang="en-US" altLang="zh-CN" sz="1400" dirty="0" smtClean="0">
                  <a:latin typeface="微软雅黑" panose="020B0503020204020204" pitchFamily="34" charset="-122"/>
                  <a:ea typeface="微软雅黑" panose="020B0503020204020204" pitchFamily="34" charset="-122"/>
                </a:rPr>
                <a:t>3</a:t>
              </a:r>
              <a:r>
                <a:rPr lang="zh-CN" altLang="en-US" sz="1400" dirty="0" smtClean="0">
                  <a:latin typeface="微软雅黑" panose="020B0503020204020204" pitchFamily="34" charset="-122"/>
                  <a:ea typeface="微软雅黑" panose="020B0503020204020204" pitchFamily="34" charset="-122"/>
                </a:rPr>
                <a:t>、网</a:t>
              </a:r>
              <a:r>
                <a:rPr lang="zh-TW" altLang="en-US" sz="1400" dirty="0" smtClean="0">
                  <a:latin typeface="微软雅黑" panose="020B0503020204020204" pitchFamily="34" charset="-122"/>
                  <a:ea typeface="微软雅黑" panose="020B0503020204020204" pitchFamily="34" charset="-122"/>
                </a:rPr>
                <a:t>上支付</a:t>
              </a:r>
              <a:endParaRPr lang="zh-CN" altLang="en-US" sz="1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999" y="3468"/>
              <a:ext cx="3502" cy="2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9" name="Picture 4"/>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6702" y="4439"/>
              <a:ext cx="1681" cy="1195"/>
            </a:xfrm>
            <a:prstGeom prst="rect">
              <a:avLst/>
            </a:prstGeom>
            <a:solidFill>
              <a:srgbClr val="F56B6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0" name="肘形连接符 259"/>
            <p:cNvCxnSpPr>
              <a:stCxn id="259" idx="2"/>
              <a:endCxn id="211" idx="0"/>
            </p:cNvCxnSpPr>
            <p:nvPr/>
          </p:nvCxnSpPr>
          <p:spPr>
            <a:xfrm rot="5400000">
              <a:off x="14486" y="4795"/>
              <a:ext cx="2218" cy="389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1" name="肘形连接符 260"/>
            <p:cNvCxnSpPr>
              <a:stCxn id="259" idx="1"/>
              <a:endCxn id="1026" idx="3"/>
            </p:cNvCxnSpPr>
            <p:nvPr/>
          </p:nvCxnSpPr>
          <p:spPr>
            <a:xfrm rot="10800000">
              <a:off x="15502" y="4633"/>
              <a:ext cx="1201" cy="40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TW" altLang="en-US" dirty="0" smtClean="0"/>
              <a:t>收银结帐</a:t>
            </a:r>
            <a:r>
              <a:rPr lang="zh-CN" altLang="zh-CN" dirty="0"/>
              <a:t>看板</a:t>
            </a:r>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0030" y="1305560"/>
            <a:ext cx="10222865" cy="5010150"/>
          </a:xfrm>
          <a:prstGeom prst="rect">
            <a:avLst/>
          </a:prstGeom>
          <a:noFill/>
          <a:ln>
            <a:solidFill>
              <a:srgbClr val="C8C8C8"/>
            </a:solid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139700" y="1412240"/>
            <a:ext cx="1024255" cy="4889500"/>
            <a:chOff x="6591" y="1738"/>
            <a:chExt cx="1613" cy="7700"/>
          </a:xfrm>
        </p:grpSpPr>
        <p:cxnSp>
          <p:nvCxnSpPr>
            <p:cNvPr id="5" name="直接连接符 4"/>
            <p:cNvCxnSpPr/>
            <p:nvPr>
              <p:custDataLst>
                <p:tags r:id="rId2"/>
              </p:custDataLst>
            </p:nvPr>
          </p:nvCxnSpPr>
          <p:spPr>
            <a:xfrm>
              <a:off x="6857" y="1900"/>
              <a:ext cx="0" cy="6898"/>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grpSp>
          <p:nvGrpSpPr>
            <p:cNvPr id="7" name="组合 6"/>
            <p:cNvGrpSpPr/>
            <p:nvPr>
              <p:custDataLst>
                <p:tags r:id="rId3"/>
              </p:custDataLst>
            </p:nvPr>
          </p:nvGrpSpPr>
          <p:grpSpPr>
            <a:xfrm rot="0">
              <a:off x="6858" y="2005"/>
              <a:ext cx="1344" cy="479"/>
              <a:chOff x="3019764" y="580574"/>
              <a:chExt cx="4032000" cy="415684"/>
            </a:xfrm>
          </p:grpSpPr>
          <p:cxnSp>
            <p:nvCxnSpPr>
              <p:cNvPr id="9" name="直接连接符 8"/>
              <p:cNvCxnSpPr/>
              <p:nvPr>
                <p:custDataLst>
                  <p:tags r:id="rId4"/>
                </p:custDataLst>
              </p:nvPr>
            </p:nvCxnSpPr>
            <p:spPr>
              <a:xfrm>
                <a:off x="3019764" y="580574"/>
                <a:ext cx="4032000"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5"/>
                </p:custDataLst>
              </p:nvPr>
            </p:nvSpPr>
            <p:spPr>
              <a:xfrm>
                <a:off x="4602132" y="580574"/>
                <a:ext cx="2370717" cy="415684"/>
              </a:xfrm>
              <a:prstGeom prst="rect">
                <a:avLst/>
              </a:prstGeom>
            </p:spPr>
            <p:txBody>
              <a:bodyPr wrap="square" lIns="0" tIns="0" rIns="0" bIns="0" anchor="ctr" anchorCtr="0">
                <a:normAutofit/>
              </a:bodyPr>
              <a:p>
                <a:r>
                  <a:rPr lang="zh-CN" altLang="da-DK" sz="1400" dirty="0">
                    <a:solidFill>
                      <a:schemeClr val="tx1">
                        <a:lumMod val="50000"/>
                        <a:lumOff val="50000"/>
                      </a:schemeClr>
                    </a:solidFill>
                  </a:rPr>
                  <a:t>预约</a:t>
                </a:r>
                <a:endParaRPr lang="zh-CN" altLang="da-DK" sz="1400" dirty="0">
                  <a:solidFill>
                    <a:schemeClr val="tx1">
                      <a:lumMod val="50000"/>
                      <a:lumOff val="50000"/>
                    </a:schemeClr>
                  </a:solidFill>
                </a:endParaRPr>
              </a:p>
            </p:txBody>
          </p:sp>
        </p:grpSp>
        <p:cxnSp>
          <p:nvCxnSpPr>
            <p:cNvPr id="13" name="直接连接符 12"/>
            <p:cNvCxnSpPr/>
            <p:nvPr>
              <p:custDataLst>
                <p:tags r:id="rId6"/>
              </p:custDataLst>
            </p:nvPr>
          </p:nvCxnSpPr>
          <p:spPr>
            <a:xfrm>
              <a:off x="6913" y="3185"/>
              <a:ext cx="1289"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a:off x="6858" y="4369"/>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a:off x="6858" y="554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9"/>
              </p:custDataLst>
            </p:nvPr>
          </p:nvCxnSpPr>
          <p:spPr>
            <a:xfrm>
              <a:off x="6857" y="6728"/>
              <a:ext cx="1346"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0"/>
              </p:custDataLst>
            </p:nvPr>
          </p:nvCxnSpPr>
          <p:spPr>
            <a:xfrm>
              <a:off x="6858" y="7897"/>
              <a:ext cx="1344"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1"/>
              </p:custDataLst>
            </p:nvPr>
          </p:nvSpPr>
          <p:spPr>
            <a:xfrm>
              <a:off x="7431" y="3185"/>
              <a:ext cx="686" cy="479"/>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迎宾</a:t>
              </a:r>
              <a:endParaRPr lang="zh-CN" altLang="da-DK" sz="1400" dirty="0">
                <a:solidFill>
                  <a:schemeClr val="tx1">
                    <a:lumMod val="50000"/>
                    <a:lumOff val="50000"/>
                  </a:schemeClr>
                </a:solidFill>
              </a:endParaRPr>
            </a:p>
          </p:txBody>
        </p:sp>
        <p:sp>
          <p:nvSpPr>
            <p:cNvPr id="21" name="矩形 20"/>
            <p:cNvSpPr/>
            <p:nvPr>
              <p:custDataLst>
                <p:tags r:id="rId12"/>
              </p:custDataLst>
            </p:nvPr>
          </p:nvSpPr>
          <p:spPr>
            <a:xfrm>
              <a:off x="7417" y="4369"/>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接待</a:t>
              </a:r>
              <a:endParaRPr lang="zh-CN" altLang="da-DK" sz="1400" dirty="0">
                <a:solidFill>
                  <a:schemeClr val="tx1">
                    <a:lumMod val="50000"/>
                    <a:lumOff val="50000"/>
                  </a:schemeClr>
                </a:solidFill>
              </a:endParaRPr>
            </a:p>
          </p:txBody>
        </p:sp>
        <p:sp>
          <p:nvSpPr>
            <p:cNvPr id="23" name="矩形 22"/>
            <p:cNvSpPr/>
            <p:nvPr>
              <p:custDataLst>
                <p:tags r:id="rId13"/>
              </p:custDataLst>
            </p:nvPr>
          </p:nvSpPr>
          <p:spPr>
            <a:xfrm>
              <a:off x="7386" y="5548"/>
              <a:ext cx="701" cy="494"/>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调度</a:t>
              </a:r>
              <a:endParaRPr lang="zh-CN" altLang="da-DK" sz="1400" dirty="0">
                <a:solidFill>
                  <a:schemeClr val="tx1">
                    <a:lumMod val="50000"/>
                    <a:lumOff val="50000"/>
                  </a:schemeClr>
                </a:solidFill>
              </a:endParaRPr>
            </a:p>
          </p:txBody>
        </p:sp>
        <p:sp>
          <p:nvSpPr>
            <p:cNvPr id="182" name="矩形 181"/>
            <p:cNvSpPr/>
            <p:nvPr>
              <p:custDataLst>
                <p:tags r:id="rId14"/>
              </p:custDataLst>
            </p:nvPr>
          </p:nvSpPr>
          <p:spPr>
            <a:xfrm>
              <a:off x="7431" y="6728"/>
              <a:ext cx="701"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维修</a:t>
              </a:r>
              <a:endParaRPr lang="zh-CN" altLang="da-DK" sz="1400" b="1" dirty="0">
                <a:solidFill>
                  <a:schemeClr val="bg2"/>
                </a:solidFill>
              </a:endParaRPr>
            </a:p>
          </p:txBody>
        </p:sp>
        <p:cxnSp>
          <p:nvCxnSpPr>
            <p:cNvPr id="183" name="直接连接符 182"/>
            <p:cNvCxnSpPr/>
            <p:nvPr>
              <p:custDataLst>
                <p:tags r:id="rId15"/>
              </p:custDataLst>
            </p:nvPr>
          </p:nvCxnSpPr>
          <p:spPr>
            <a:xfrm>
              <a:off x="6857" y="8958"/>
              <a:ext cx="1345" cy="0"/>
            </a:xfrm>
            <a:prstGeom prst="line">
              <a:avLst/>
            </a:prstGeom>
            <a:ln w="25400">
              <a:solidFill>
                <a:srgbClr val="B2B2B2"/>
              </a:solidFill>
              <a:prstDash val="sysDot"/>
            </a:ln>
          </p:spPr>
          <p:style>
            <a:lnRef idx="1">
              <a:schemeClr val="accent1"/>
            </a:lnRef>
            <a:fillRef idx="0">
              <a:schemeClr val="accent1"/>
            </a:fillRef>
            <a:effectRef idx="0">
              <a:schemeClr val="accent1"/>
            </a:effectRef>
            <a:fontRef idx="minor">
              <a:schemeClr val="tx1"/>
            </a:fontRef>
          </p:style>
        </p:cxnSp>
        <p:sp>
          <p:nvSpPr>
            <p:cNvPr id="184" name="椭圆 183"/>
            <p:cNvSpPr/>
            <p:nvPr>
              <p:custDataLst>
                <p:tags r:id="rId16"/>
              </p:custDataLst>
            </p:nvPr>
          </p:nvSpPr>
          <p:spPr>
            <a:xfrm>
              <a:off x="6591" y="7629"/>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06</a:t>
              </a:r>
              <a:endParaRPr lang="zh-CN" altLang="en-US" b="1">
                <a:solidFill>
                  <a:srgbClr val="FFFFFF"/>
                </a:solidFill>
              </a:endParaRPr>
            </a:p>
          </p:txBody>
        </p:sp>
        <p:sp>
          <p:nvSpPr>
            <p:cNvPr id="185" name="椭圆 184"/>
            <p:cNvSpPr/>
            <p:nvPr>
              <p:custDataLst>
                <p:tags r:id="rId17"/>
              </p:custDataLst>
            </p:nvPr>
          </p:nvSpPr>
          <p:spPr>
            <a:xfrm>
              <a:off x="6591" y="6460"/>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05</a:t>
              </a:r>
              <a:endParaRPr lang="zh-CN" altLang="en-US" b="1">
                <a:solidFill>
                  <a:srgbClr val="FFFFFF"/>
                </a:solidFill>
              </a:endParaRPr>
            </a:p>
          </p:txBody>
        </p:sp>
        <p:sp>
          <p:nvSpPr>
            <p:cNvPr id="186" name="椭圆 185"/>
            <p:cNvSpPr/>
            <p:nvPr>
              <p:custDataLst>
                <p:tags r:id="rId18"/>
              </p:custDataLst>
            </p:nvPr>
          </p:nvSpPr>
          <p:spPr>
            <a:xfrm>
              <a:off x="6591" y="8690"/>
              <a:ext cx="535" cy="5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07</a:t>
              </a:r>
              <a:endParaRPr lang="zh-CN" altLang="en-US" b="1">
                <a:solidFill>
                  <a:srgbClr val="FFFFFF"/>
                </a:solidFill>
              </a:endParaRPr>
            </a:p>
          </p:txBody>
        </p:sp>
        <p:sp>
          <p:nvSpPr>
            <p:cNvPr id="187" name="椭圆 186"/>
            <p:cNvSpPr/>
            <p:nvPr>
              <p:custDataLst>
                <p:tags r:id="rId19"/>
              </p:custDataLst>
            </p:nvPr>
          </p:nvSpPr>
          <p:spPr>
            <a:xfrm>
              <a:off x="6591" y="5280"/>
              <a:ext cx="535" cy="53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04</a:t>
              </a:r>
              <a:endParaRPr lang="zh-CN" altLang="en-US" b="1">
                <a:solidFill>
                  <a:srgbClr val="FFFFFF"/>
                </a:solidFill>
              </a:endParaRPr>
            </a:p>
          </p:txBody>
        </p:sp>
        <p:sp>
          <p:nvSpPr>
            <p:cNvPr id="188" name="矩形 187"/>
            <p:cNvSpPr/>
            <p:nvPr>
              <p:custDataLst>
                <p:tags r:id="rId20"/>
              </p:custDataLst>
            </p:nvPr>
          </p:nvSpPr>
          <p:spPr>
            <a:xfrm>
              <a:off x="7431" y="7897"/>
              <a:ext cx="687" cy="480"/>
            </a:xfrm>
            <a:prstGeom prst="rect">
              <a:avLst/>
            </a:prstGeom>
          </p:spPr>
          <p:txBody>
            <a:bodyPr wrap="square" lIns="0" tIns="0" rIns="0" bIns="0" anchor="ctr" anchorCtr="0">
              <a:normAutofit/>
            </a:bodyPr>
            <a:p>
              <a:pPr algn="l"/>
              <a:r>
                <a:rPr lang="zh-CN" altLang="da-DK" sz="1400" dirty="0">
                  <a:solidFill>
                    <a:schemeClr val="tx1">
                      <a:lumMod val="50000"/>
                      <a:lumOff val="50000"/>
                    </a:schemeClr>
                  </a:solidFill>
                </a:rPr>
                <a:t>备件</a:t>
              </a:r>
              <a:endParaRPr lang="zh-CN" altLang="da-DK" sz="1400" dirty="0">
                <a:solidFill>
                  <a:schemeClr val="tx1">
                    <a:lumMod val="50000"/>
                    <a:lumOff val="50000"/>
                  </a:schemeClr>
                </a:solidFill>
              </a:endParaRPr>
            </a:p>
          </p:txBody>
        </p:sp>
        <p:sp>
          <p:nvSpPr>
            <p:cNvPr id="189" name="矩形 188"/>
            <p:cNvSpPr/>
            <p:nvPr>
              <p:custDataLst>
                <p:tags r:id="rId21"/>
              </p:custDataLst>
            </p:nvPr>
          </p:nvSpPr>
          <p:spPr>
            <a:xfrm>
              <a:off x="7386" y="8958"/>
              <a:ext cx="701" cy="480"/>
            </a:xfrm>
            <a:prstGeom prst="rect">
              <a:avLst/>
            </a:prstGeom>
          </p:spPr>
          <p:txBody>
            <a:bodyPr wrap="square" lIns="0" tIns="0" rIns="0" bIns="0" anchor="ctr" anchorCtr="0">
              <a:normAutofit/>
            </a:bodyPr>
            <a:p>
              <a:r>
                <a:rPr lang="zh-CN" altLang="da-DK" sz="1400" b="1" dirty="0">
                  <a:solidFill>
                    <a:schemeClr val="tx1"/>
                  </a:solidFill>
                </a:rPr>
                <a:t>收银</a:t>
              </a:r>
              <a:endParaRPr lang="zh-CN" altLang="da-DK" sz="1400" b="1" dirty="0">
                <a:solidFill>
                  <a:schemeClr val="tx1"/>
                </a:solidFill>
              </a:endParaRPr>
            </a:p>
          </p:txBody>
        </p:sp>
        <p:sp>
          <p:nvSpPr>
            <p:cNvPr id="190" name="椭圆 189"/>
            <p:cNvSpPr/>
            <p:nvPr>
              <p:custDataLst>
                <p:tags r:id="rId22"/>
              </p:custDataLst>
            </p:nvPr>
          </p:nvSpPr>
          <p:spPr>
            <a:xfrm>
              <a:off x="6591" y="4101"/>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03</a:t>
              </a:r>
              <a:endParaRPr lang="zh-CN" altLang="en-US" b="1">
                <a:solidFill>
                  <a:srgbClr val="FFFFFF"/>
                </a:solidFill>
              </a:endParaRPr>
            </a:p>
          </p:txBody>
        </p:sp>
        <p:sp>
          <p:nvSpPr>
            <p:cNvPr id="191" name="椭圆 190"/>
            <p:cNvSpPr/>
            <p:nvPr>
              <p:custDataLst>
                <p:tags r:id="rId23"/>
              </p:custDataLst>
            </p:nvPr>
          </p:nvSpPr>
          <p:spPr>
            <a:xfrm>
              <a:off x="6591" y="2917"/>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b="1">
                  <a:solidFill>
                    <a:srgbClr val="FFFFFF"/>
                  </a:solidFill>
                </a:rPr>
                <a:t>02</a:t>
              </a:r>
              <a:endParaRPr lang="en-US" b="1">
                <a:solidFill>
                  <a:srgbClr val="FFFFFF"/>
                </a:solidFill>
              </a:endParaRPr>
            </a:p>
          </p:txBody>
        </p:sp>
        <p:sp>
          <p:nvSpPr>
            <p:cNvPr id="192" name="椭圆 191"/>
            <p:cNvSpPr/>
            <p:nvPr>
              <p:custDataLst>
                <p:tags r:id="rId24"/>
              </p:custDataLst>
            </p:nvPr>
          </p:nvSpPr>
          <p:spPr>
            <a:xfrm>
              <a:off x="6591" y="1738"/>
              <a:ext cx="535" cy="5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lnSpcReduction="10000"/>
            </a:bodyPr>
            <a:p>
              <a:pPr algn="ctr"/>
              <a:r>
                <a:rPr lang="en-US" altLang="zh-CN" b="1">
                  <a:solidFill>
                    <a:srgbClr val="FFFFFF"/>
                  </a:solidFill>
                </a:rPr>
                <a:t>01</a:t>
              </a:r>
              <a:endParaRPr lang="zh-CN" altLang="en-US" b="1">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sym typeface="+mn-ea"/>
              </a:rPr>
              <a:t>效益分析</a:t>
            </a:r>
            <a:endParaRPr lang="zh-CN" dirty="0">
              <a:latin typeface="+mj-ea"/>
              <a:ea typeface="+mj-ea"/>
            </a:endParaRPr>
          </a:p>
        </p:txBody>
      </p:sp>
      <p:sp>
        <p:nvSpPr>
          <p:cNvPr id="4" name="文本占位符 3"/>
          <p:cNvSpPr>
            <a:spLocks noGrp="1"/>
          </p:cNvSpPr>
          <p:nvPr>
            <p:ph type="body" sz="quarter" idx="11"/>
          </p:nvPr>
        </p:nvSpPr>
        <p:spPr/>
        <p:txBody>
          <a:bodyPr/>
          <a:lstStyle/>
          <a:p>
            <a:r>
              <a:rPr lang="en-US" altLang="zh-CN" dirty="0" smtClean="0"/>
              <a:t>3</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优势看点</a:t>
            </a:r>
            <a:endParaRPr lang="zh-CN" dirty="0"/>
          </a:p>
        </p:txBody>
      </p:sp>
      <p:grpSp>
        <p:nvGrpSpPr>
          <p:cNvPr id="6" name="组合 5"/>
          <p:cNvGrpSpPr/>
          <p:nvPr/>
        </p:nvGrpSpPr>
        <p:grpSpPr>
          <a:xfrm>
            <a:off x="347980" y="1311275"/>
            <a:ext cx="10951210" cy="4961890"/>
            <a:chOff x="141503" y="1399489"/>
            <a:chExt cx="11718312" cy="4951071"/>
          </a:xfrm>
        </p:grpSpPr>
        <p:grpSp>
          <p:nvGrpSpPr>
            <p:cNvPr id="3" name="组合 2"/>
            <p:cNvGrpSpPr/>
            <p:nvPr/>
          </p:nvGrpSpPr>
          <p:grpSpPr>
            <a:xfrm>
              <a:off x="6315199" y="2870521"/>
              <a:ext cx="3536663" cy="2417993"/>
              <a:chOff x="6558968" y="2870521"/>
              <a:chExt cx="3536663" cy="2417993"/>
            </a:xfrm>
          </p:grpSpPr>
          <p:pic>
            <p:nvPicPr>
              <p:cNvPr id="4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58968" y="2870521"/>
                <a:ext cx="3536663" cy="241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图片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1948" y="3199018"/>
                <a:ext cx="1558578" cy="1594892"/>
              </a:xfrm>
              <a:prstGeom prst="rect">
                <a:avLst/>
              </a:prstGeom>
            </p:spPr>
          </p:pic>
        </p:grpSp>
        <p:cxnSp>
          <p:nvCxnSpPr>
            <p:cNvPr id="8" name="肘形连接符 154"/>
            <p:cNvCxnSpPr>
              <a:cxnSpLocks noChangeShapeType="1"/>
              <a:stCxn id="43" idx="4"/>
              <a:endCxn id="15" idx="7"/>
            </p:cNvCxnSpPr>
            <p:nvPr/>
          </p:nvCxnSpPr>
          <p:spPr bwMode="auto">
            <a:xfrm rot="16200000" flipH="1">
              <a:off x="5956475" y="1186164"/>
              <a:ext cx="2689011" cy="4763335"/>
            </a:xfrm>
            <a:prstGeom prst="bentConnector3">
              <a:avLst>
                <a:gd name="adj1" fmla="val 11427"/>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cxnSp>
        <p:cxnSp>
          <p:nvCxnSpPr>
            <p:cNvPr id="9" name="肘形连接符 154"/>
            <p:cNvCxnSpPr>
              <a:cxnSpLocks noChangeShapeType="1"/>
              <a:stCxn id="36" idx="4"/>
              <a:endCxn id="14" idx="0"/>
            </p:cNvCxnSpPr>
            <p:nvPr/>
          </p:nvCxnSpPr>
          <p:spPr bwMode="auto">
            <a:xfrm rot="16200000" flipH="1">
              <a:off x="5023936" y="1695496"/>
              <a:ext cx="1318375" cy="5997751"/>
            </a:xfrm>
            <a:prstGeom prst="bentConnector3">
              <a:avLst>
                <a:gd name="adj1" fmla="val 27226"/>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cxnSp>
        <p:sp>
          <p:nvSpPr>
            <p:cNvPr id="10" name="任意多边形 59"/>
            <p:cNvSpPr>
              <a:spLocks noChangeArrowheads="1"/>
            </p:cNvSpPr>
            <p:nvPr/>
          </p:nvSpPr>
          <p:spPr bwMode="auto">
            <a:xfrm>
              <a:off x="9160524" y="4696642"/>
              <a:ext cx="885825" cy="1441847"/>
            </a:xfrm>
            <a:custGeom>
              <a:avLst/>
              <a:gdLst>
                <a:gd name="T0" fmla="*/ 1181100 w 1181100"/>
                <a:gd name="T1" fmla="*/ 0 h 1921854"/>
                <a:gd name="T2" fmla="*/ 1181100 w 1181100"/>
                <a:gd name="T3" fmla="*/ 1923072 h 1921854"/>
                <a:gd name="T4" fmla="*/ 0 w 1181100"/>
                <a:gd name="T5" fmla="*/ 1923072 h 1921854"/>
                <a:gd name="T6" fmla="*/ 0 w 1181100"/>
                <a:gd name="T7" fmla="*/ 732430 h 1921854"/>
                <a:gd name="T8" fmla="*/ 319230 w 1181100"/>
                <a:gd name="T9" fmla="*/ 562609 h 1921854"/>
                <a:gd name="T10" fmla="*/ 425975 w 1181100"/>
                <a:gd name="T11" fmla="*/ 500607 h 1921854"/>
                <a:gd name="T12" fmla="*/ 445921 w 1181100"/>
                <a:gd name="T13" fmla="*/ 530208 h 1921854"/>
                <a:gd name="T14" fmla="*/ 590551 w 1181100"/>
                <a:gd name="T15" fmla="*/ 590153 h 1921854"/>
                <a:gd name="T16" fmla="*/ 795088 w 1181100"/>
                <a:gd name="T17" fmla="*/ 385486 h 1921854"/>
                <a:gd name="T18" fmla="*/ 779015 w 1181100"/>
                <a:gd name="T19" fmla="*/ 305821 h 1921854"/>
                <a:gd name="T20" fmla="*/ 768996 w 1181100"/>
                <a:gd name="T21" fmla="*/ 290951 h 1921854"/>
                <a:gd name="T22" fmla="*/ 952789 w 1181100"/>
                <a:gd name="T23" fmla="*/ 167651 h 1921854"/>
                <a:gd name="T24" fmla="*/ 1140954 w 1181100"/>
                <a:gd name="T25" fmla="*/ 31296 h 1921854"/>
                <a:gd name="T26" fmla="*/ 1181100 w 1181100"/>
                <a:gd name="T27" fmla="*/ 0 h 19218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1100"/>
                <a:gd name="T43" fmla="*/ 0 h 1921854"/>
                <a:gd name="T44" fmla="*/ 1181100 w 1181100"/>
                <a:gd name="T45" fmla="*/ 1921854 h 19218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p:spPr>
          <p:style>
            <a:lnRef idx="0">
              <a:schemeClr val="accent2"/>
            </a:lnRef>
            <a:fillRef idx="3">
              <a:schemeClr val="accent2"/>
            </a:fillRef>
            <a:effectRef idx="3">
              <a:schemeClr val="accent2"/>
            </a:effectRef>
            <a:fontRef idx="minor">
              <a:schemeClr val="lt1"/>
            </a:fontRef>
          </p:style>
          <p:txBody>
            <a:bodyPr lIns="68580" tIns="34290" rIns="68580" bIns="34290" anchor="ctr"/>
            <a:p>
              <a:endParaRPr lang="zh-CN" altLang="en-US" sz="1600"/>
            </a:p>
          </p:txBody>
        </p:sp>
        <p:sp>
          <p:nvSpPr>
            <p:cNvPr id="11" name="任意多边形 63"/>
            <p:cNvSpPr>
              <a:spLocks noChangeArrowheads="1"/>
            </p:cNvSpPr>
            <p:nvPr/>
          </p:nvSpPr>
          <p:spPr bwMode="auto">
            <a:xfrm>
              <a:off x="8234218" y="5266951"/>
              <a:ext cx="885825" cy="871538"/>
            </a:xfrm>
            <a:custGeom>
              <a:avLst/>
              <a:gdLst>
                <a:gd name="T0" fmla="*/ 1181100 w 1181100"/>
                <a:gd name="T1" fmla="*/ 0 h 1161755"/>
                <a:gd name="T2" fmla="*/ 1181100 w 1181100"/>
                <a:gd name="T3" fmla="*/ 1162345 h 1161755"/>
                <a:gd name="T4" fmla="*/ 0 w 1181100"/>
                <a:gd name="T5" fmla="*/ 1162345 h 1161755"/>
                <a:gd name="T6" fmla="*/ 0 w 1181100"/>
                <a:gd name="T7" fmla="*/ 518117 h 1161755"/>
                <a:gd name="T8" fmla="*/ 336342 w 1181100"/>
                <a:gd name="T9" fmla="*/ 385714 h 1161755"/>
                <a:gd name="T10" fmla="*/ 408490 w 1181100"/>
                <a:gd name="T11" fmla="*/ 354408 h 1161755"/>
                <a:gd name="T12" fmla="*/ 445921 w 1181100"/>
                <a:gd name="T13" fmla="*/ 409954 h 1161755"/>
                <a:gd name="T14" fmla="*/ 590551 w 1181100"/>
                <a:gd name="T15" fmla="*/ 469891 h 1161755"/>
                <a:gd name="T16" fmla="*/ 795088 w 1181100"/>
                <a:gd name="T17" fmla="*/ 265250 h 1161755"/>
                <a:gd name="T18" fmla="*/ 790933 w 1181100"/>
                <a:gd name="T19" fmla="*/ 224009 h 1161755"/>
                <a:gd name="T20" fmla="*/ 781056 w 1181100"/>
                <a:gd name="T21" fmla="*/ 192174 h 1161755"/>
                <a:gd name="T22" fmla="*/ 1174526 w 1181100"/>
                <a:gd name="T23" fmla="*/ 3497 h 1161755"/>
                <a:gd name="T24" fmla="*/ 1181100 w 1181100"/>
                <a:gd name="T25" fmla="*/ 0 h 11617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81100"/>
                <a:gd name="T40" fmla="*/ 0 h 1161755"/>
                <a:gd name="T41" fmla="*/ 1181100 w 1181100"/>
                <a:gd name="T42" fmla="*/ 1161755 h 11617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p:spPr>
          <p:style>
            <a:lnRef idx="0">
              <a:schemeClr val="accent2"/>
            </a:lnRef>
            <a:fillRef idx="3">
              <a:schemeClr val="accent2"/>
            </a:fillRef>
            <a:effectRef idx="3">
              <a:schemeClr val="accent2"/>
            </a:effectRef>
            <a:fontRef idx="minor">
              <a:schemeClr val="lt1"/>
            </a:fontRef>
          </p:style>
          <p:txBody>
            <a:bodyPr lIns="68580" tIns="34290" rIns="68580" bIns="34290" anchor="ctr"/>
            <a:p>
              <a:endParaRPr lang="zh-CN" altLang="en-US" sz="1600"/>
            </a:p>
          </p:txBody>
        </p:sp>
        <p:sp>
          <p:nvSpPr>
            <p:cNvPr id="12" name="任意多边形 11"/>
            <p:cNvSpPr>
              <a:spLocks noChangeArrowheads="1"/>
            </p:cNvSpPr>
            <p:nvPr/>
          </p:nvSpPr>
          <p:spPr bwMode="auto">
            <a:xfrm>
              <a:off x="6742364" y="5670572"/>
              <a:ext cx="1452563" cy="466725"/>
            </a:xfrm>
            <a:custGeom>
              <a:avLst/>
              <a:gdLst>
                <a:gd name="T0" fmla="*/ 1936752 w 1936748"/>
                <a:gd name="T1" fmla="*/ 0 h 623080"/>
                <a:gd name="T2" fmla="*/ 1936752 w 1936748"/>
                <a:gd name="T3" fmla="*/ 621521 h 623080"/>
                <a:gd name="T4" fmla="*/ 0 w 1936748"/>
                <a:gd name="T5" fmla="*/ 621521 h 623080"/>
                <a:gd name="T6" fmla="*/ 0 w 1936748"/>
                <a:gd name="T7" fmla="*/ 612348 h 623080"/>
                <a:gd name="T8" fmla="*/ 352298 w 1936748"/>
                <a:gd name="T9" fmla="*/ 518226 h 623080"/>
                <a:gd name="T10" fmla="*/ 750619 w 1936748"/>
                <a:gd name="T11" fmla="*/ 402333 h 623080"/>
                <a:gd name="T12" fmla="*/ 791648 w 1936748"/>
                <a:gd name="T13" fmla="*/ 389503 h 623080"/>
                <a:gd name="T14" fmla="*/ 823747 w 1936748"/>
                <a:gd name="T15" fmla="*/ 436994 h 623080"/>
                <a:gd name="T16" fmla="*/ 968377 w 1936748"/>
                <a:gd name="T17" fmla="*/ 496751 h 623080"/>
                <a:gd name="T18" fmla="*/ 1172914 w 1936748"/>
                <a:gd name="T19" fmla="*/ 292726 h 623080"/>
                <a:gd name="T20" fmla="*/ 1170637 w 1936748"/>
                <a:gd name="T21" fmla="*/ 270191 h 623080"/>
                <a:gd name="T22" fmla="*/ 1509045 w 1936748"/>
                <a:gd name="T23" fmla="*/ 156507 h 623080"/>
                <a:gd name="T24" fmla="*/ 1868380 w 1936748"/>
                <a:gd name="T25" fmla="*/ 26834 h 623080"/>
                <a:gd name="T26" fmla="*/ 1936752 w 1936748"/>
                <a:gd name="T27" fmla="*/ 0 h 6230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6748"/>
                <a:gd name="T43" fmla="*/ 0 h 623080"/>
                <a:gd name="T44" fmla="*/ 1936748 w 1936748"/>
                <a:gd name="T45" fmla="*/ 623080 h 6230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p:spPr>
          <p:style>
            <a:lnRef idx="0">
              <a:schemeClr val="accent2"/>
            </a:lnRef>
            <a:fillRef idx="3">
              <a:schemeClr val="accent2"/>
            </a:fillRef>
            <a:effectRef idx="3">
              <a:schemeClr val="accent2"/>
            </a:effectRef>
            <a:fontRef idx="minor">
              <a:schemeClr val="lt1"/>
            </a:fontRef>
          </p:style>
          <p:txBody>
            <a:bodyPr lIns="68580" tIns="34290" rIns="68580" bIns="34290" anchor="ctr"/>
            <a:p>
              <a:endParaRPr lang="zh-CN" altLang="en-US" sz="1600"/>
            </a:p>
          </p:txBody>
        </p:sp>
        <p:sp>
          <p:nvSpPr>
            <p:cNvPr id="13" name="椭圆 12"/>
            <p:cNvSpPr/>
            <p:nvPr/>
          </p:nvSpPr>
          <p:spPr>
            <a:xfrm>
              <a:off x="7372457" y="5787100"/>
              <a:ext cx="224047" cy="224047"/>
            </a:xfrm>
            <a:prstGeom prst="ellipse">
              <a:avLst/>
            </a:prstGeom>
            <a:solidFill>
              <a:schemeClr val="tx1">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4" name="椭圆 13"/>
            <p:cNvSpPr/>
            <p:nvPr/>
          </p:nvSpPr>
          <p:spPr>
            <a:xfrm>
              <a:off x="8569975" y="5353560"/>
              <a:ext cx="224047" cy="224047"/>
            </a:xfrm>
            <a:prstGeom prst="ellipse">
              <a:avLst/>
            </a:prstGeom>
            <a:solidFill>
              <a:schemeClr val="tx2">
                <a:lumMod val="50000"/>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5" name="椭圆 14"/>
            <p:cNvSpPr/>
            <p:nvPr/>
          </p:nvSpPr>
          <p:spPr>
            <a:xfrm>
              <a:off x="9491412" y="4879527"/>
              <a:ext cx="224047" cy="224047"/>
            </a:xfrm>
            <a:prstGeom prst="ellipse">
              <a:avLst/>
            </a:prstGeom>
            <a:solidFill>
              <a:schemeClr val="tx1">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6" name="矩形 15"/>
            <p:cNvSpPr/>
            <p:nvPr/>
          </p:nvSpPr>
          <p:spPr>
            <a:xfrm>
              <a:off x="141503" y="6228640"/>
              <a:ext cx="11718312" cy="121920"/>
            </a:xfrm>
            <a:prstGeom prst="rect">
              <a:avLst/>
            </a:prstGeom>
            <a:solidFill>
              <a:schemeClr val="tx2">
                <a:lumMod val="50000"/>
              </a:schemeClr>
            </a:solidFill>
            <a:ln>
              <a:solidFill>
                <a:srgbClr val="163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7" name="任意多边形 56"/>
            <p:cNvSpPr>
              <a:spLocks noChangeArrowheads="1"/>
            </p:cNvSpPr>
            <p:nvPr/>
          </p:nvSpPr>
          <p:spPr bwMode="auto">
            <a:xfrm>
              <a:off x="10085640" y="3363142"/>
              <a:ext cx="885825" cy="2774156"/>
            </a:xfrm>
            <a:custGeom>
              <a:avLst/>
              <a:gdLst>
                <a:gd name="T0" fmla="*/ 1176576 w 1181100"/>
                <a:gd name="T1" fmla="*/ 0 h 3698875"/>
                <a:gd name="T2" fmla="*/ 1181100 w 1181100"/>
                <a:gd name="T3" fmla="*/ 0 h 3698875"/>
                <a:gd name="T4" fmla="*/ 1181100 w 1181100"/>
                <a:gd name="T5" fmla="*/ 3698875 h 3698875"/>
                <a:gd name="T6" fmla="*/ 0 w 1181100"/>
                <a:gd name="T7" fmla="*/ 3698875 h 3698875"/>
                <a:gd name="T8" fmla="*/ 0 w 1181100"/>
                <a:gd name="T9" fmla="*/ 1735795 h 3698875"/>
                <a:gd name="T10" fmla="*/ 48924 w 1181100"/>
                <a:gd name="T11" fmla="*/ 1697678 h 3698875"/>
                <a:gd name="T12" fmla="*/ 278759 w 1181100"/>
                <a:gd name="T13" fmla="*/ 1500788 h 3698875"/>
                <a:gd name="T14" fmla="*/ 453153 w 1181100"/>
                <a:gd name="T15" fmla="*/ 1330349 h 3698875"/>
                <a:gd name="T16" fmla="*/ 510936 w 1181100"/>
                <a:gd name="T17" fmla="*/ 1369307 h 3698875"/>
                <a:gd name="T18" fmla="*/ 590551 w 1181100"/>
                <a:gd name="T19" fmla="*/ 1385380 h 3698875"/>
                <a:gd name="T20" fmla="*/ 795088 w 1181100"/>
                <a:gd name="T21" fmla="*/ 1180843 h 3698875"/>
                <a:gd name="T22" fmla="*/ 735181 w 1181100"/>
                <a:gd name="T23" fmla="*/ 1036213 h 3698875"/>
                <a:gd name="T24" fmla="*/ 717723 w 1181100"/>
                <a:gd name="T25" fmla="*/ 1024442 h 3698875"/>
                <a:gd name="T26" fmla="*/ 820291 w 1181100"/>
                <a:gd name="T27" fmla="*/ 886780 h 3698875"/>
                <a:gd name="T28" fmla="*/ 1174186 w 1181100"/>
                <a:gd name="T29" fmla="*/ 21448 h 3698875"/>
                <a:gd name="T30" fmla="*/ 1176576 w 1181100"/>
                <a:gd name="T31" fmla="*/ 0 h 36988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1100"/>
                <a:gd name="T49" fmla="*/ 0 h 3698875"/>
                <a:gd name="T50" fmla="*/ 1181100 w 1181100"/>
                <a:gd name="T51" fmla="*/ 3698875 h 36988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p:spPr>
          <p:style>
            <a:lnRef idx="0">
              <a:schemeClr val="accent2"/>
            </a:lnRef>
            <a:fillRef idx="3">
              <a:schemeClr val="accent2"/>
            </a:fillRef>
            <a:effectRef idx="3">
              <a:schemeClr val="accent2"/>
            </a:effectRef>
            <a:fontRef idx="minor">
              <a:schemeClr val="lt1"/>
            </a:fontRef>
          </p:style>
          <p:txBody>
            <a:bodyPr lIns="68580" tIns="34290" rIns="68580" bIns="34290" anchor="ctr"/>
            <a:p>
              <a:endParaRPr lang="zh-CN" altLang="en-US" sz="1600"/>
            </a:p>
          </p:txBody>
        </p:sp>
        <p:sp>
          <p:nvSpPr>
            <p:cNvPr id="18" name="椭圆 17"/>
            <p:cNvSpPr/>
            <p:nvPr/>
          </p:nvSpPr>
          <p:spPr>
            <a:xfrm>
              <a:off x="10420206" y="4157079"/>
              <a:ext cx="224047" cy="224047"/>
            </a:xfrm>
            <a:prstGeom prst="ellipse">
              <a:avLst/>
            </a:prstGeom>
            <a:solidFill>
              <a:schemeClr val="tx2">
                <a:lumMod val="50000"/>
                <a:alpha val="7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nvGrpSpPr>
            <p:cNvPr id="19" name="组合 18"/>
            <p:cNvGrpSpPr/>
            <p:nvPr/>
          </p:nvGrpSpPr>
          <p:grpSpPr>
            <a:xfrm>
              <a:off x="9987677" y="2768441"/>
              <a:ext cx="1612681" cy="1612685"/>
              <a:chOff x="3851771" y="1163107"/>
              <a:chExt cx="1402358" cy="1402358"/>
            </a:xfrm>
          </p:grpSpPr>
          <p:grpSp>
            <p:nvGrpSpPr>
              <p:cNvPr id="44" name="组合 43"/>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tx1"/>
                    </a:solidFill>
                  </a:endParaRPr>
                </a:p>
              </p:txBody>
            </p:sp>
            <p:sp>
              <p:nvSpPr>
                <p:cNvPr id="47" name="椭圆 46"/>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sp>
            <p:nvSpPr>
              <p:cNvPr id="45" name="TextBox 44"/>
              <p:cNvSpPr txBox="1"/>
              <p:nvPr/>
            </p:nvSpPr>
            <p:spPr>
              <a:xfrm>
                <a:off x="3939175" y="1516095"/>
                <a:ext cx="1186820" cy="613240"/>
              </a:xfrm>
              <a:prstGeom prst="rect">
                <a:avLst/>
              </a:prstGeom>
              <a:noFill/>
            </p:spPr>
            <p:txBody>
              <a:bodyPr wrap="square" rtlCol="0">
                <a:spAutoFit/>
              </a:bodyPr>
              <a:p>
                <a:pPr algn="ctr"/>
                <a:r>
                  <a:rPr lang="zh-TW" altLang="en-US" sz="2000" b="1" dirty="0" smtClean="0"/>
                  <a:t>智能</a:t>
                </a:r>
                <a:endParaRPr lang="en-US" altLang="zh-TW" sz="2000" b="1" dirty="0" smtClean="0"/>
              </a:p>
              <a:p>
                <a:pPr algn="ctr"/>
                <a:r>
                  <a:rPr lang="zh-TW" altLang="en-US" sz="2000" b="1" dirty="0" smtClean="0"/>
                  <a:t>管理</a:t>
                </a:r>
                <a:endParaRPr lang="en-US" altLang="zh-CN" sz="2000" b="1" dirty="0"/>
              </a:p>
            </p:txBody>
          </p:sp>
        </p:grpSp>
        <p:grpSp>
          <p:nvGrpSpPr>
            <p:cNvPr id="20" name="组合 19"/>
            <p:cNvGrpSpPr/>
            <p:nvPr/>
          </p:nvGrpSpPr>
          <p:grpSpPr>
            <a:xfrm>
              <a:off x="4154959" y="1700808"/>
              <a:ext cx="5336408" cy="1074802"/>
              <a:chOff x="3699581" y="2276872"/>
              <a:chExt cx="5336408" cy="1074802"/>
            </a:xfrm>
          </p:grpSpPr>
          <p:grpSp>
            <p:nvGrpSpPr>
              <p:cNvPr id="38" name="组合 37"/>
              <p:cNvGrpSpPr/>
              <p:nvPr/>
            </p:nvGrpSpPr>
            <p:grpSpPr>
              <a:xfrm>
                <a:off x="3699581" y="2276872"/>
                <a:ext cx="3546278" cy="534177"/>
                <a:chOff x="3520263" y="3235618"/>
                <a:chExt cx="3546278" cy="534177"/>
              </a:xfrm>
            </p:grpSpPr>
            <p:grpSp>
              <p:nvGrpSpPr>
                <p:cNvPr id="40" name="组合 39"/>
                <p:cNvGrpSpPr/>
                <p:nvPr/>
              </p:nvGrpSpPr>
              <p:grpSpPr>
                <a:xfrm>
                  <a:off x="4017528" y="3235618"/>
                  <a:ext cx="534177" cy="53417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dirty="0"/>
                  </a:p>
                </p:txBody>
              </p:sp>
            </p:grpSp>
            <p:sp>
              <p:nvSpPr>
                <p:cNvPr id="41" name="矩形 40"/>
                <p:cNvSpPr/>
                <p:nvPr/>
              </p:nvSpPr>
              <p:spPr>
                <a:xfrm>
                  <a:off x="3520263" y="3329692"/>
                  <a:ext cx="3546278" cy="313932"/>
                </a:xfrm>
                <a:prstGeom prst="rect">
                  <a:avLst/>
                </a:prstGeom>
              </p:spPr>
              <p:txBody>
                <a:bodyPr wrap="square">
                  <a:spAutoFit/>
                </a:bodyPr>
                <a:p>
                  <a:pPr lvl="0" algn="ctr" defTabSz="933450">
                    <a:lnSpc>
                      <a:spcPct val="90000"/>
                    </a:lnSpc>
                    <a:spcBef>
                      <a:spcPct val="0"/>
                    </a:spcBef>
                    <a:spcAft>
                      <a:spcPct val="35000"/>
                    </a:spcAft>
                  </a:pPr>
                  <a:endParaRPr lang="en-US" altLang="zh-CN" sz="1600" dirty="0">
                    <a:effectLst>
                      <a:outerShdw blurRad="38100" dist="38100" dir="2700000" algn="tl">
                        <a:srgbClr val="000000">
                          <a:alpha val="43137"/>
                        </a:srgbClr>
                      </a:outerShdw>
                    </a:effectLst>
                    <a:latin typeface="+mn-ea"/>
                  </a:endParaRPr>
                </a:p>
              </p:txBody>
            </p:sp>
          </p:grpSp>
          <p:sp>
            <p:nvSpPr>
              <p:cNvPr id="39" name="矩形 38"/>
              <p:cNvSpPr/>
              <p:nvPr/>
            </p:nvSpPr>
            <p:spPr>
              <a:xfrm>
                <a:off x="4463935" y="2707921"/>
                <a:ext cx="4572054" cy="643753"/>
              </a:xfrm>
              <a:prstGeom prst="rect">
                <a:avLst/>
              </a:prstGeom>
            </p:spPr>
            <p:txBody>
              <a:bodyPr wrap="square">
                <a:spAutoFit/>
              </a:bodyPr>
              <a:p>
                <a:pPr marL="0" lvl="2" fontAlgn="base">
                  <a:lnSpc>
                    <a:spcPct val="150000"/>
                  </a:lnSpc>
                </a:pPr>
                <a:r>
                  <a:rPr lang="zh-TW" altLang="en-US" sz="1200" dirty="0"/>
                  <a:t>提供智能化管理报表、专业用运营数据、移动化</a:t>
                </a:r>
                <a:r>
                  <a:rPr lang="zh-CN" altLang="en-US" sz="1200" dirty="0"/>
                  <a:t>实时监控、</a:t>
                </a:r>
                <a:r>
                  <a:rPr lang="zh-TW" altLang="en-US" sz="1200" dirty="0"/>
                  <a:t>即时</a:t>
                </a:r>
                <a:r>
                  <a:rPr lang="zh-TW" altLang="en-US" sz="1200" dirty="0" smtClean="0"/>
                  <a:t>掌握</a:t>
                </a:r>
                <a:r>
                  <a:rPr lang="zh-TW" altLang="en-US" sz="1200" dirty="0"/>
                  <a:t>到</a:t>
                </a:r>
                <a:r>
                  <a:rPr lang="zh-TW" altLang="en-US" sz="1200" dirty="0" smtClean="0"/>
                  <a:t>店、进店量等状态。</a:t>
                </a:r>
                <a:endParaRPr lang="zh-CN" altLang="zh-CN" sz="1200" dirty="0"/>
              </a:p>
            </p:txBody>
          </p:sp>
        </p:grpSp>
        <p:grpSp>
          <p:nvGrpSpPr>
            <p:cNvPr id="21" name="组合 20"/>
            <p:cNvGrpSpPr/>
            <p:nvPr/>
          </p:nvGrpSpPr>
          <p:grpSpPr>
            <a:xfrm>
              <a:off x="2066727" y="3501008"/>
              <a:ext cx="4842213" cy="1088279"/>
              <a:chOff x="1414029" y="3752400"/>
              <a:chExt cx="4694125" cy="1088279"/>
            </a:xfrm>
          </p:grpSpPr>
          <p:grpSp>
            <p:nvGrpSpPr>
              <p:cNvPr id="32" name="组合 31"/>
              <p:cNvGrpSpPr/>
              <p:nvPr/>
            </p:nvGrpSpPr>
            <p:grpSpPr>
              <a:xfrm>
                <a:off x="1414029" y="3752400"/>
                <a:ext cx="4201186" cy="630290"/>
                <a:chOff x="3685983" y="3954063"/>
                <a:chExt cx="4201186" cy="630290"/>
              </a:xfrm>
            </p:grpSpPr>
            <p:grpSp>
              <p:nvGrpSpPr>
                <p:cNvPr id="34" name="组合 33"/>
                <p:cNvGrpSpPr/>
                <p:nvPr/>
              </p:nvGrpSpPr>
              <p:grpSpPr>
                <a:xfrm>
                  <a:off x="4017528" y="3954063"/>
                  <a:ext cx="534177" cy="582868"/>
                  <a:chOff x="304800" y="673100"/>
                  <a:chExt cx="4000500" cy="4365151"/>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tx1"/>
                      </a:solidFill>
                    </a:endParaRPr>
                  </a:p>
                </p:txBody>
              </p:sp>
              <p:sp>
                <p:nvSpPr>
                  <p:cNvPr id="37" name="椭圆 36"/>
                  <p:cNvSpPr/>
                  <p:nvPr/>
                </p:nvSpPr>
                <p:spPr>
                  <a:xfrm>
                    <a:off x="392109" y="1212374"/>
                    <a:ext cx="3825874"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sp>
              <p:nvSpPr>
                <p:cNvPr id="35" name="矩形 34"/>
                <p:cNvSpPr/>
                <p:nvPr/>
              </p:nvSpPr>
              <p:spPr>
                <a:xfrm>
                  <a:off x="3685983" y="4097894"/>
                  <a:ext cx="4201186" cy="486459"/>
                </a:xfrm>
                <a:prstGeom prst="rect">
                  <a:avLst/>
                </a:prstGeom>
              </p:spPr>
              <p:txBody>
                <a:bodyPr wrap="square">
                  <a:spAutoFit/>
                </a:bodyPr>
                <a:p>
                  <a:pPr lvl="1"/>
                  <a:r>
                    <a:rPr lang="zh-TW" altLang="en-US" sz="1600" b="1" dirty="0" smtClean="0"/>
                    <a:t>创新店端移动管理与客户忠诚度</a:t>
                  </a:r>
                  <a:endParaRPr lang="zh-CN" altLang="zh-CN" sz="1600" b="1" i="1" dirty="0"/>
                </a:p>
              </p:txBody>
            </p:sp>
          </p:grpSp>
          <p:sp>
            <p:nvSpPr>
              <p:cNvPr id="33" name="矩形 32"/>
              <p:cNvSpPr/>
              <p:nvPr/>
            </p:nvSpPr>
            <p:spPr>
              <a:xfrm>
                <a:off x="1950217" y="4381308"/>
                <a:ext cx="4157937" cy="459371"/>
              </a:xfrm>
              <a:prstGeom prst="rect">
                <a:avLst/>
              </a:prstGeom>
            </p:spPr>
            <p:txBody>
              <a:bodyPr wrap="square">
                <a:spAutoFit/>
              </a:bodyPr>
              <a:p>
                <a:pPr marL="0" lvl="1"/>
                <a:r>
                  <a:rPr lang="zh-TW" altLang="en-US" sz="1200" dirty="0"/>
                  <a:t>多管道</a:t>
                </a:r>
                <a:r>
                  <a:rPr lang="zh-TW" altLang="en-US" sz="1200" dirty="0" smtClean="0"/>
                  <a:t>预约</a:t>
                </a:r>
                <a:r>
                  <a:rPr lang="zh-TW" altLang="en-US" sz="1200" dirty="0"/>
                  <a:t>与</a:t>
                </a:r>
                <a:r>
                  <a:rPr lang="zh-TW" altLang="en-US" sz="1200" dirty="0" smtClean="0"/>
                  <a:t>多面迎宾</a:t>
                </a:r>
                <a:r>
                  <a:rPr lang="zh-TW" altLang="en-US" sz="1200" dirty="0"/>
                  <a:t>通知</a:t>
                </a:r>
                <a:r>
                  <a:rPr lang="zh-CN" altLang="en-US" sz="1200" dirty="0"/>
                  <a:t>、</a:t>
                </a:r>
                <a:r>
                  <a:rPr lang="zh-TW" altLang="en-US" sz="1200" dirty="0"/>
                  <a:t>即时掌握到店客户信息，透明化维修</a:t>
                </a:r>
                <a:r>
                  <a:rPr lang="zh-TW" altLang="en-US" sz="1200" dirty="0" smtClean="0"/>
                  <a:t>，时实掌握维修进度。</a:t>
                </a:r>
                <a:endParaRPr lang="zh-CN" altLang="zh-CN" sz="1200" i="1" dirty="0"/>
              </a:p>
            </p:txBody>
          </p:sp>
        </p:grpSp>
        <p:grpSp>
          <p:nvGrpSpPr>
            <p:cNvPr id="22" name="组合 21"/>
            <p:cNvGrpSpPr/>
            <p:nvPr/>
          </p:nvGrpSpPr>
          <p:grpSpPr>
            <a:xfrm>
              <a:off x="194518" y="4874503"/>
              <a:ext cx="5544617" cy="950222"/>
              <a:chOff x="223738" y="5202188"/>
              <a:chExt cx="5544617" cy="950222"/>
            </a:xfrm>
          </p:grpSpPr>
          <p:grpSp>
            <p:nvGrpSpPr>
              <p:cNvPr id="26" name="组合 25"/>
              <p:cNvGrpSpPr/>
              <p:nvPr/>
            </p:nvGrpSpPr>
            <p:grpSpPr>
              <a:xfrm>
                <a:off x="223738" y="5202188"/>
                <a:ext cx="4608513" cy="534177"/>
                <a:chOff x="3604237" y="4616344"/>
                <a:chExt cx="4608513" cy="534177"/>
              </a:xfrm>
            </p:grpSpPr>
            <p:grpSp>
              <p:nvGrpSpPr>
                <p:cNvPr id="28" name="组合 27"/>
                <p:cNvGrpSpPr/>
                <p:nvPr/>
              </p:nvGrpSpPr>
              <p:grpSpPr>
                <a:xfrm>
                  <a:off x="4017528" y="4616344"/>
                  <a:ext cx="534177" cy="534177"/>
                  <a:chOff x="304800" y="673100"/>
                  <a:chExt cx="4000500" cy="4000500"/>
                </a:xfrm>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tx1"/>
                      </a:solidFill>
                    </a:endParaRPr>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sp>
              <p:nvSpPr>
                <p:cNvPr id="29" name="TextBox 28"/>
                <p:cNvSpPr txBox="1"/>
                <p:nvPr/>
              </p:nvSpPr>
              <p:spPr>
                <a:xfrm>
                  <a:off x="3604237" y="4663264"/>
                  <a:ext cx="4608513" cy="336450"/>
                </a:xfrm>
                <a:prstGeom prst="rect">
                  <a:avLst/>
                </a:prstGeom>
                <a:noFill/>
              </p:spPr>
              <p:txBody>
                <a:bodyPr wrap="square" rtlCol="0">
                  <a:spAutoFit/>
                </a:bodyPr>
                <a:p>
                  <a:pPr lvl="1"/>
                  <a:r>
                    <a:rPr lang="zh-TW" altLang="en-US" sz="1600" b="1" dirty="0" smtClean="0"/>
                    <a:t>提升保有客进店量与满意度</a:t>
                  </a:r>
                  <a:endParaRPr lang="zh-CN" altLang="zh-CN" sz="1600" b="1" i="1" dirty="0"/>
                </a:p>
              </p:txBody>
            </p:sp>
          </p:grpSp>
          <p:sp>
            <p:nvSpPr>
              <p:cNvPr id="27" name="矩形 26"/>
              <p:cNvSpPr/>
              <p:nvPr/>
            </p:nvSpPr>
            <p:spPr>
              <a:xfrm>
                <a:off x="223739" y="5661992"/>
                <a:ext cx="5544616" cy="490418"/>
              </a:xfrm>
              <a:prstGeom prst="rect">
                <a:avLst/>
              </a:prstGeom>
            </p:spPr>
            <p:txBody>
              <a:bodyPr wrap="square">
                <a:spAutoFit/>
              </a:bodyPr>
              <a:p>
                <a:pPr marL="800100" lvl="2" indent="0">
                  <a:buFont typeface="Arial" panose="020B0604020202020204" pitchFamily="34" charset="0"/>
                  <a:buNone/>
                </a:pPr>
                <a:r>
                  <a:rPr lang="zh-TW" altLang="en-US" sz="1200" dirty="0" smtClean="0"/>
                  <a:t>提供移动端</a:t>
                </a:r>
                <a:r>
                  <a:rPr lang="zh-CN" altLang="en-US" sz="1200" dirty="0" smtClean="0"/>
                  <a:t>预约</a:t>
                </a:r>
                <a:r>
                  <a:rPr lang="zh-TW" altLang="en-US" sz="1200" dirty="0" smtClean="0"/>
                  <a:t>增管道、为客户提供尊享</a:t>
                </a:r>
                <a:r>
                  <a:rPr lang="en-US" altLang="zh-TW" sz="1200" dirty="0" smtClean="0"/>
                  <a:t>VIP</a:t>
                </a:r>
                <a:r>
                  <a:rPr lang="zh-TW" altLang="en-US" sz="1200" dirty="0" smtClean="0"/>
                  <a:t>进店体验，透明化维修体验</a:t>
                </a:r>
                <a:r>
                  <a:rPr lang="en-US" altLang="zh-TW" sz="1200" dirty="0" smtClean="0"/>
                  <a:t>,</a:t>
                </a:r>
                <a:r>
                  <a:rPr lang="zh-TW" altLang="en-US" sz="1200" dirty="0" smtClean="0"/>
                  <a:t>提升</a:t>
                </a:r>
                <a:r>
                  <a:rPr lang="zh-CN" altLang="zh-CN" sz="1200" dirty="0" smtClean="0"/>
                  <a:t>客户</a:t>
                </a:r>
                <a:r>
                  <a:rPr lang="zh-TW" altLang="en-US" sz="1200" dirty="0" smtClean="0"/>
                  <a:t>满意度</a:t>
                </a:r>
                <a:r>
                  <a:rPr lang="zh-TW" altLang="en-US" sz="1400" dirty="0"/>
                  <a:t>。</a:t>
                </a:r>
                <a:endParaRPr lang="zh-CN" altLang="zh-CN" sz="1400" dirty="0"/>
              </a:p>
            </p:txBody>
          </p:sp>
        </p:grpSp>
        <p:cxnSp>
          <p:nvCxnSpPr>
            <p:cNvPr id="23" name="肘形连接符 154"/>
            <p:cNvCxnSpPr>
              <a:cxnSpLocks noChangeShapeType="1"/>
              <a:stCxn id="31" idx="4"/>
              <a:endCxn id="13" idx="0"/>
            </p:cNvCxnSpPr>
            <p:nvPr/>
          </p:nvCxnSpPr>
          <p:spPr bwMode="auto">
            <a:xfrm rot="16200000" flipH="1">
              <a:off x="3984650" y="2287269"/>
              <a:ext cx="390078" cy="6609583"/>
            </a:xfrm>
            <a:prstGeom prst="bentConnector3">
              <a:avLst>
                <a:gd name="adj1" fmla="val 50000"/>
              </a:avLst>
            </a:prstGeom>
            <a:noFill/>
            <a:ln w="12700">
              <a:solidFill>
                <a:schemeClr val="tx1">
                  <a:lumMod val="75000"/>
                  <a:lumOff val="25000"/>
                </a:schemeClr>
              </a:solidFill>
              <a:bevel/>
            </a:ln>
            <a:extLst>
              <a:ext uri="{909E8E84-426E-40DD-AFC4-6F175D3DCCD1}">
                <a14:hiddenFill xmlns:a14="http://schemas.microsoft.com/office/drawing/2010/main">
                  <a:noFill/>
                </a14:hiddenFill>
              </a:ext>
            </a:extLst>
          </p:spPr>
        </p:cxn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27" y="1399489"/>
              <a:ext cx="3242721" cy="20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4802736" y="1772688"/>
              <a:ext cx="2570473" cy="336450"/>
            </a:xfrm>
            <a:prstGeom prst="rect">
              <a:avLst/>
            </a:prstGeom>
            <a:noFill/>
          </p:spPr>
          <p:txBody>
            <a:bodyPr wrap="square" rtlCol="0">
              <a:spAutoFit/>
            </a:bodyPr>
            <a:p>
              <a:r>
                <a:rPr lang="zh-TW" altLang="en-US" sz="1600" b="1" dirty="0" smtClean="0"/>
                <a:t>移动互联管</a:t>
              </a:r>
              <a:r>
                <a:rPr lang="zh-CN" altLang="en-US" sz="1600" b="1" dirty="0" smtClean="0"/>
                <a:t>理</a:t>
              </a:r>
              <a:r>
                <a:rPr lang="zh-TW" altLang="en-US" sz="1600" b="1" dirty="0" smtClean="0"/>
                <a:t>创造收益</a:t>
              </a:r>
              <a:endParaRPr lang="zh-CN" altLang="en-US" sz="1600" b="1" dirty="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sym typeface="+mn-ea"/>
              </a:rPr>
              <a:t>相关案例</a:t>
            </a:r>
            <a:endParaRPr lang="zh-CN" dirty="0">
              <a:latin typeface="+mj-ea"/>
              <a:ea typeface="+mj-ea"/>
            </a:endParaRPr>
          </a:p>
        </p:txBody>
      </p:sp>
      <p:sp>
        <p:nvSpPr>
          <p:cNvPr id="4" name="文本占位符 3"/>
          <p:cNvSpPr>
            <a:spLocks noGrp="1"/>
          </p:cNvSpPr>
          <p:nvPr>
            <p:ph type="body" sz="quarter" idx="11"/>
          </p:nvPr>
        </p:nvSpPr>
        <p:spPr/>
        <p:txBody>
          <a:bodyPr/>
          <a:lstStyle/>
          <a:p>
            <a:r>
              <a:rPr lang="en-US" altLang="zh-CN" dirty="0" smtClean="0"/>
              <a:t>4</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箭头连接符 9"/>
          <p:cNvCxnSpPr/>
          <p:nvPr>
            <p:custDataLst>
              <p:tags r:id="rId1"/>
            </p:custDataLst>
          </p:nvPr>
        </p:nvCxnSpPr>
        <p:spPr>
          <a:xfrm>
            <a:off x="323029" y="4074148"/>
            <a:ext cx="10672690" cy="2924"/>
          </a:xfrm>
          <a:prstGeom prst="straightConnector1">
            <a:avLst/>
          </a:prstGeom>
          <a:noFill/>
          <a:ln w="19050" cap="flat" cmpd="sng" algn="ctr">
            <a:solidFill>
              <a:srgbClr val="7F7F7F"/>
            </a:solidFill>
            <a:prstDash val="solid"/>
            <a:miter lim="800000"/>
            <a:tailEnd type="triangle"/>
          </a:ln>
          <a:effectLst/>
        </p:spPr>
        <p:style>
          <a:lnRef idx="1">
            <a:srgbClr val="F99F7B"/>
          </a:lnRef>
          <a:fillRef idx="0">
            <a:srgbClr val="F99F7B"/>
          </a:fillRef>
          <a:effectRef idx="0">
            <a:srgbClr val="F99F7B"/>
          </a:effectRef>
          <a:fontRef idx="minor">
            <a:srgbClr val="3F4143"/>
          </a:fontRef>
        </p:style>
      </p:cxnSp>
      <p:sp>
        <p:nvSpPr>
          <p:cNvPr id="43" name="椭圆 42"/>
          <p:cNvSpPr/>
          <p:nvPr>
            <p:custDataLst>
              <p:tags r:id="rId2"/>
            </p:custDataLst>
          </p:nvPr>
        </p:nvSpPr>
        <p:spPr>
          <a:xfrm rot="10800000">
            <a:off x="9267559" y="3879406"/>
            <a:ext cx="289084" cy="318397"/>
          </a:xfrm>
          <a:prstGeom prst="ellipse">
            <a:avLst/>
          </a:prstGeom>
          <a:solidFill>
            <a:srgbClr val="FFFFFF"/>
          </a:solidFill>
          <a:ln w="57150" cap="flat" cmpd="sng" algn="ctr">
            <a:solidFill>
              <a:srgbClr val="F5CA73">
                <a:lumMod val="60000"/>
                <a:lumOff val="40000"/>
              </a:srgbClr>
            </a:solidFill>
            <a:prstDash val="solid"/>
            <a:miter lim="800000"/>
          </a:ln>
          <a:effectLst/>
        </p:spPr>
        <p:style>
          <a:lnRef idx="2">
            <a:srgbClr val="F99F7B">
              <a:shade val="50000"/>
            </a:srgbClr>
          </a:lnRef>
          <a:fillRef idx="1">
            <a:srgbClr val="F99F7B"/>
          </a:fillRef>
          <a:effectRef idx="0">
            <a:srgbClr val="F99F7B"/>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rmAutofit fontScale="90000" lnSpcReduction="20000"/>
          </a:bodyPr>
          <a:lstStyle/>
          <a:p>
            <a:pPr algn="ctr"/>
            <a:endParaRPr lang="zh-CN" altLang="en-US" sz="1350">
              <a:sym typeface="Arial" panose="020B0604020202020204" pitchFamily="34" charset="0"/>
            </a:endParaRPr>
          </a:p>
        </p:txBody>
      </p:sp>
      <p:pic>
        <p:nvPicPr>
          <p:cNvPr id="45" name="图片 44"/>
          <p:cNvPicPr>
            <a:picLocks noChangeAspect="1"/>
          </p:cNvPicPr>
          <p:nvPr/>
        </p:nvPicPr>
        <p:blipFill>
          <a:blip r:embed="rId3"/>
          <a:stretch>
            <a:fillRect/>
          </a:stretch>
        </p:blipFill>
        <p:spPr>
          <a:xfrm>
            <a:off x="8740310" y="2453700"/>
            <a:ext cx="1169218" cy="793561"/>
          </a:xfrm>
          <a:prstGeom prst="rect">
            <a:avLst/>
          </a:prstGeom>
        </p:spPr>
      </p:pic>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3681191">
            <a:off x="4152194" y="2538161"/>
            <a:ext cx="870407" cy="810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典型</a:t>
            </a:r>
            <a:r>
              <a:rPr lang="zh-CN" altLang="en-US" dirty="0" smtClean="0"/>
              <a:t>客户案例</a:t>
            </a:r>
            <a:r>
              <a:rPr lang="en-US" altLang="zh-CN" dirty="0" smtClean="0"/>
              <a:t>1——</a:t>
            </a:r>
            <a:r>
              <a:rPr lang="zh-CN" altLang="en-US" dirty="0"/>
              <a:t>上</a:t>
            </a:r>
            <a:r>
              <a:rPr lang="zh-CN" altLang="en-US" dirty="0" smtClean="0"/>
              <a:t>汽</a:t>
            </a:r>
            <a:r>
              <a:rPr lang="zh-CN" altLang="en-US" dirty="0"/>
              <a:t>某品牌</a:t>
            </a:r>
            <a:r>
              <a:rPr lang="zh-CN" altLang="en-US" dirty="0" smtClean="0"/>
              <a:t>透明车间项目</a:t>
            </a:r>
            <a:endParaRPr lang="zh-CN" altLang="en-US" dirty="0"/>
          </a:p>
        </p:txBody>
      </p:sp>
      <p:sp>
        <p:nvSpPr>
          <p:cNvPr id="28" name="内容占位符 5"/>
          <p:cNvSpPr>
            <a:spLocks noGrp="1"/>
          </p:cNvSpPr>
          <p:nvPr>
            <p:ph sz="half" idx="4294967295"/>
          </p:nvPr>
        </p:nvSpPr>
        <p:spPr>
          <a:xfrm>
            <a:off x="604339" y="1186136"/>
            <a:ext cx="10494970" cy="738664"/>
          </a:xfrm>
          <a:prstGeom prst="rect">
            <a:avLst/>
          </a:prstGeom>
        </p:spPr>
        <p:txBody>
          <a:bodyPr wrap="square">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通过进店客户车牌识别，实现服务顾问快速准确接待，了解客户进店维修需求，客户在店等待期间，通过客休区看板和手机端，可以快速直观查看维修进度，同时主机厂也可以准确了解到全国经销商售后进厂，提升客户体验和售后服务满意度。</a:t>
            </a:r>
            <a:endParaRPr lang="zh-CN" altLang="en-US" sz="14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cstate="print">
            <a:clrChange>
              <a:clrFrom>
                <a:srgbClr val="000000">
                  <a:alpha val="0"/>
                </a:srgbClr>
              </a:clrFrom>
              <a:clrTo>
                <a:srgbClr val="000000">
                  <a:alpha val="0"/>
                  <a:alpha val="0"/>
                </a:srgbClr>
              </a:clrTo>
            </a:clrChange>
            <a:lum bright="100000"/>
            <a:extLst>
              <a:ext uri="{28A0092B-C50C-407E-A947-70E740481C1C}">
                <a14:useLocalDpi xmlns:a14="http://schemas.microsoft.com/office/drawing/2010/main" val="0"/>
              </a:ext>
            </a:extLst>
          </a:blip>
          <a:stretch>
            <a:fillRect/>
          </a:stretch>
        </p:blipFill>
        <p:spPr>
          <a:xfrm rot="14216432">
            <a:off x="6704284" y="2225083"/>
            <a:ext cx="341489" cy="487312"/>
          </a:xfrm>
          <a:prstGeom prst="rect">
            <a:avLst/>
          </a:prstGeom>
          <a:ln>
            <a:noFill/>
          </a:ln>
        </p:spPr>
      </p:pic>
      <p:sp>
        <p:nvSpPr>
          <p:cNvPr id="11" name="椭圆 10"/>
          <p:cNvSpPr/>
          <p:nvPr>
            <p:custDataLst>
              <p:tags r:id="rId6"/>
            </p:custDataLst>
          </p:nvPr>
        </p:nvSpPr>
        <p:spPr>
          <a:xfrm>
            <a:off x="1929190" y="3879406"/>
            <a:ext cx="289084" cy="318397"/>
          </a:xfrm>
          <a:prstGeom prst="ellipse">
            <a:avLst/>
          </a:prstGeom>
          <a:solidFill>
            <a:srgbClr val="FFFFFF"/>
          </a:solidFill>
          <a:ln w="57150" cap="flat" cmpd="sng" algn="ctr">
            <a:solidFill>
              <a:srgbClr val="F99F7B">
                <a:lumMod val="60000"/>
                <a:lumOff val="40000"/>
              </a:srgbClr>
            </a:solidFill>
            <a:prstDash val="solid"/>
            <a:miter lim="800000"/>
          </a:ln>
          <a:effectLst/>
        </p:spPr>
        <p:style>
          <a:lnRef idx="2">
            <a:srgbClr val="F99F7B">
              <a:shade val="50000"/>
            </a:srgbClr>
          </a:lnRef>
          <a:fillRef idx="1">
            <a:srgbClr val="F99F7B"/>
          </a:fillRef>
          <a:effectRef idx="0">
            <a:srgbClr val="F99F7B"/>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rmAutofit fontScale="90000" lnSpcReduction="20000"/>
          </a:bodyPr>
          <a:lstStyle/>
          <a:p>
            <a:pPr algn="ctr"/>
            <a:endParaRPr lang="zh-CN" altLang="en-US" sz="1350">
              <a:sym typeface="Arial" panose="020B0604020202020204" pitchFamily="34" charset="0"/>
            </a:endParaRPr>
          </a:p>
        </p:txBody>
      </p:sp>
      <p:sp>
        <p:nvSpPr>
          <p:cNvPr id="12" name="矩形 11"/>
          <p:cNvSpPr/>
          <p:nvPr>
            <p:custDataLst>
              <p:tags r:id="rId7"/>
            </p:custDataLst>
          </p:nvPr>
        </p:nvSpPr>
        <p:spPr>
          <a:xfrm>
            <a:off x="1129741" y="4364693"/>
            <a:ext cx="1761186" cy="1561193"/>
          </a:xfrm>
          <a:prstGeom prst="rect">
            <a:avLst/>
          </a:prstGeom>
        </p:spPr>
        <p:txBody>
          <a:bodyPr wrap="square">
            <a:normAutofit/>
          </a:bodyPr>
          <a:lstStyle/>
          <a:p>
            <a:pPr algn="ctr">
              <a:lnSpc>
                <a:spcPct val="150000"/>
              </a:lnSpc>
            </a:pPr>
            <a:r>
              <a:rPr lang="zh-CN" altLang="zh-TW" sz="1400" b="1" dirty="0" smtClean="0">
                <a:latin typeface="微软雅黑" panose="020B0503020204020204" pitchFamily="34" charset="-122"/>
                <a:ea typeface="微软雅黑" panose="020B0503020204020204" pitchFamily="34" charset="-122"/>
                <a:sym typeface="+mn-ea"/>
              </a:rPr>
              <a:t>车牌识别</a:t>
            </a:r>
            <a:endParaRPr lang="zh-CN" altLang="zh-TW" sz="1400" b="1" dirty="0" smtClean="0">
              <a:latin typeface="微软雅黑" panose="020B0503020204020204" pitchFamily="34" charset="-122"/>
              <a:ea typeface="微软雅黑" panose="020B0503020204020204" pitchFamily="34" charset="-122"/>
              <a:sym typeface="+mn-ea"/>
            </a:endParaRPr>
          </a:p>
          <a:p>
            <a:pPr>
              <a:lnSpc>
                <a:spcPct val="150000"/>
              </a:lnSpc>
            </a:pPr>
            <a:r>
              <a:rPr lang="zh-TW" altLang="en-US" sz="1200" dirty="0" smtClean="0">
                <a:latin typeface="宋体" panose="02010600030101010101" pitchFamily="2" charset="-122"/>
                <a:sym typeface="+mn-ea"/>
              </a:rPr>
              <a:t>自动采集进店车辆信息，显示</a:t>
            </a:r>
            <a:r>
              <a:rPr lang="zh-TW" altLang="en-US" sz="1200" dirty="0">
                <a:latin typeface="宋体" panose="02010600030101010101" pitchFamily="2" charset="-122"/>
                <a:sym typeface="+mn-ea"/>
              </a:rPr>
              <a:t>进厂车辆信息</a:t>
            </a:r>
            <a:r>
              <a:rPr lang="zh-TW" altLang="en-US" sz="1200" dirty="0" smtClean="0">
                <a:latin typeface="宋体" panose="02010600030101010101" pitchFamily="2" charset="-122"/>
                <a:sym typeface="+mn-ea"/>
              </a:rPr>
              <a:t>、看板主动</a:t>
            </a:r>
            <a:r>
              <a:rPr lang="zh-TW" altLang="en-US" sz="1200" dirty="0">
                <a:latin typeface="宋体" panose="02010600030101010101" pitchFamily="2" charset="-122"/>
                <a:sym typeface="+mn-ea"/>
              </a:rPr>
              <a:t>提示迎宾</a:t>
            </a:r>
            <a:r>
              <a:rPr lang="zh-TW" altLang="en-US" sz="1200" dirty="0" smtClean="0">
                <a:latin typeface="宋体" panose="02010600030101010101" pitchFamily="2" charset="-122"/>
                <a:sym typeface="+mn-ea"/>
              </a:rPr>
              <a:t>信息</a:t>
            </a:r>
            <a:endParaRPr lang="zh-CN" altLang="en-US" sz="1200" dirty="0">
              <a:latin typeface="宋体" panose="02010600030101010101" pitchFamily="2" charset="-122"/>
              <a:cs typeface="Arial" panose="020B0604020202020204" pitchFamily="34" charset="0"/>
              <a:sym typeface="Arial" panose="020B0604020202020204" pitchFamily="34" charset="0"/>
            </a:endParaRPr>
          </a:p>
        </p:txBody>
      </p:sp>
      <p:sp>
        <p:nvSpPr>
          <p:cNvPr id="13" name="椭圆 12"/>
          <p:cNvSpPr/>
          <p:nvPr>
            <p:custDataLst>
              <p:tags r:id="rId8"/>
            </p:custDataLst>
          </p:nvPr>
        </p:nvSpPr>
        <p:spPr>
          <a:xfrm>
            <a:off x="5757193" y="3879406"/>
            <a:ext cx="289084" cy="318397"/>
          </a:xfrm>
          <a:prstGeom prst="ellipse">
            <a:avLst/>
          </a:prstGeom>
          <a:solidFill>
            <a:srgbClr val="FFFFFF"/>
          </a:solidFill>
          <a:ln w="57150" cap="flat" cmpd="sng" algn="ctr">
            <a:solidFill>
              <a:srgbClr val="B9DD55">
                <a:lumMod val="60000"/>
                <a:lumOff val="40000"/>
              </a:srgbClr>
            </a:solidFill>
            <a:prstDash val="solid"/>
            <a:miter lim="800000"/>
          </a:ln>
          <a:effectLst/>
        </p:spPr>
        <p:style>
          <a:lnRef idx="2">
            <a:srgbClr val="F99F7B">
              <a:shade val="50000"/>
            </a:srgbClr>
          </a:lnRef>
          <a:fillRef idx="1">
            <a:srgbClr val="F99F7B"/>
          </a:fillRef>
          <a:effectRef idx="0">
            <a:srgbClr val="F99F7B"/>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rmAutofit fontScale="90000" lnSpcReduction="20000"/>
          </a:bodyPr>
          <a:lstStyle/>
          <a:p>
            <a:pPr algn="ctr"/>
            <a:endParaRPr lang="zh-CN" altLang="en-US" sz="1350">
              <a:sym typeface="Arial" panose="020B0604020202020204" pitchFamily="34" charset="0"/>
            </a:endParaRPr>
          </a:p>
        </p:txBody>
      </p:sp>
      <p:sp>
        <p:nvSpPr>
          <p:cNvPr id="14" name="椭圆 13"/>
          <p:cNvSpPr/>
          <p:nvPr>
            <p:custDataLst>
              <p:tags r:id="rId9"/>
            </p:custDataLst>
          </p:nvPr>
        </p:nvSpPr>
        <p:spPr>
          <a:xfrm rot="10800000">
            <a:off x="3679893" y="3879406"/>
            <a:ext cx="289084" cy="318397"/>
          </a:xfrm>
          <a:prstGeom prst="ellipse">
            <a:avLst/>
          </a:prstGeom>
          <a:solidFill>
            <a:srgbClr val="FFFFFF"/>
          </a:solidFill>
          <a:ln w="57150" cap="flat" cmpd="sng" algn="ctr">
            <a:solidFill>
              <a:srgbClr val="F5CA73">
                <a:lumMod val="60000"/>
                <a:lumOff val="40000"/>
              </a:srgbClr>
            </a:solidFill>
            <a:prstDash val="solid"/>
            <a:miter lim="800000"/>
          </a:ln>
          <a:effectLst/>
        </p:spPr>
        <p:style>
          <a:lnRef idx="2">
            <a:srgbClr val="F99F7B">
              <a:shade val="50000"/>
            </a:srgbClr>
          </a:lnRef>
          <a:fillRef idx="1">
            <a:srgbClr val="F99F7B"/>
          </a:fillRef>
          <a:effectRef idx="0">
            <a:srgbClr val="F99F7B"/>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rmAutofit fontScale="90000" lnSpcReduction="20000"/>
          </a:bodyPr>
          <a:lstStyle/>
          <a:p>
            <a:pPr algn="ctr"/>
            <a:endParaRPr lang="zh-CN" altLang="en-US" sz="1350">
              <a:sym typeface="Arial" panose="020B0604020202020204" pitchFamily="34" charset="0"/>
            </a:endParaRPr>
          </a:p>
        </p:txBody>
      </p:sp>
      <p:sp>
        <p:nvSpPr>
          <p:cNvPr id="19" name="椭圆 18"/>
          <p:cNvSpPr/>
          <p:nvPr>
            <p:custDataLst>
              <p:tags r:id="rId10"/>
            </p:custDataLst>
          </p:nvPr>
        </p:nvSpPr>
        <p:spPr>
          <a:xfrm rot="10800000">
            <a:off x="7466656" y="3879406"/>
            <a:ext cx="289084" cy="318397"/>
          </a:xfrm>
          <a:prstGeom prst="ellipse">
            <a:avLst/>
          </a:prstGeom>
          <a:solidFill>
            <a:srgbClr val="FFFFFF"/>
          </a:solidFill>
          <a:ln w="57150" cap="flat" cmpd="sng" algn="ctr">
            <a:solidFill>
              <a:srgbClr val="F5CA73">
                <a:lumMod val="60000"/>
                <a:lumOff val="40000"/>
              </a:srgbClr>
            </a:solidFill>
            <a:prstDash val="solid"/>
            <a:miter lim="800000"/>
          </a:ln>
          <a:effectLst/>
        </p:spPr>
        <p:style>
          <a:lnRef idx="2">
            <a:srgbClr val="F99F7B">
              <a:shade val="50000"/>
            </a:srgbClr>
          </a:lnRef>
          <a:fillRef idx="1">
            <a:srgbClr val="F99F7B"/>
          </a:fillRef>
          <a:effectRef idx="0">
            <a:srgbClr val="F99F7B"/>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rmAutofit fontScale="90000" lnSpcReduction="20000"/>
          </a:bodyPr>
          <a:lstStyle/>
          <a:p>
            <a:pPr algn="ctr"/>
            <a:endParaRPr lang="zh-CN" altLang="en-US" sz="1350">
              <a:sym typeface="Arial" panose="020B0604020202020204" pitchFamily="34" charset="0"/>
            </a:endParaRPr>
          </a:p>
        </p:txBody>
      </p:sp>
      <p:pic>
        <p:nvPicPr>
          <p:cNvPr id="21" name="图片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6048" y="2663404"/>
            <a:ext cx="1083582" cy="782164"/>
          </a:xfrm>
          <a:prstGeom prst="rect">
            <a:avLst/>
          </a:prstGeom>
        </p:spPr>
      </p:pic>
      <p:pic>
        <p:nvPicPr>
          <p:cNvPr id="22" name="图片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7491" y="3429000"/>
            <a:ext cx="1253543" cy="709570"/>
          </a:xfrm>
          <a:prstGeom prst="rect">
            <a:avLst/>
          </a:prstGeom>
        </p:spPr>
      </p:pic>
      <p:grpSp>
        <p:nvGrpSpPr>
          <p:cNvPr id="23" name="组合 22"/>
          <p:cNvGrpSpPr/>
          <p:nvPr/>
        </p:nvGrpSpPr>
        <p:grpSpPr>
          <a:xfrm>
            <a:off x="3136390" y="2716343"/>
            <a:ext cx="1217425" cy="787891"/>
            <a:chOff x="5416" y="2999"/>
            <a:chExt cx="4024" cy="1555"/>
          </a:xfrm>
        </p:grpSpPr>
        <p:pic>
          <p:nvPicPr>
            <p:cNvPr id="24" name="图片 23" descr="IMG_3971.jpg"/>
            <p:cNvPicPr>
              <a:picLocks noChangeAspect="1"/>
            </p:cNvPicPr>
            <p:nvPr/>
          </p:nvPicPr>
          <p:blipFill rotWithShape="1">
            <a:blip r:embed="rId13" cstate="print">
              <a:extLst>
                <a:ext uri="{28A0092B-C50C-407E-A947-70E740481C1C}">
                  <a14:useLocalDpi xmlns:a14="http://schemas.microsoft.com/office/drawing/2010/main" val="0"/>
                </a:ext>
              </a:extLst>
            </a:blip>
            <a:srcRect l="33640" t="25975" r="23111" b="31062"/>
            <a:stretch>
              <a:fillRect/>
            </a:stretch>
          </p:blipFill>
          <p:spPr>
            <a:xfrm>
              <a:off x="5416" y="3007"/>
              <a:ext cx="2020" cy="1547"/>
            </a:xfrm>
            <a:prstGeom prst="rect">
              <a:avLst/>
            </a:prstGeom>
          </p:spPr>
        </p:pic>
        <p:pic>
          <p:nvPicPr>
            <p:cNvPr id="25" name="图片 24" descr="IMG_3966.jpg"/>
            <p:cNvPicPr>
              <a:picLocks noChangeAspect="1"/>
            </p:cNvPicPr>
            <p:nvPr/>
          </p:nvPicPr>
          <p:blipFill rotWithShape="1">
            <a:blip r:embed="rId14" cstate="print">
              <a:extLst>
                <a:ext uri="{28A0092B-C50C-407E-A947-70E740481C1C}">
                  <a14:useLocalDpi xmlns:a14="http://schemas.microsoft.com/office/drawing/2010/main" val="0"/>
                </a:ext>
              </a:extLst>
            </a:blip>
            <a:srcRect l="19898" r="15947" b="34113"/>
            <a:stretch>
              <a:fillRect/>
            </a:stretch>
          </p:blipFill>
          <p:spPr>
            <a:xfrm>
              <a:off x="7372" y="2999"/>
              <a:ext cx="2068" cy="1546"/>
            </a:xfrm>
            <a:prstGeom prst="rect">
              <a:avLst/>
            </a:prstGeom>
          </p:spPr>
        </p:pic>
      </p:grpSp>
      <p:sp>
        <p:nvSpPr>
          <p:cNvPr id="26" name="文本框 25"/>
          <p:cNvSpPr txBox="1"/>
          <p:nvPr/>
        </p:nvSpPr>
        <p:spPr>
          <a:xfrm>
            <a:off x="2972440" y="4364693"/>
            <a:ext cx="1807721" cy="1246495"/>
          </a:xfrm>
          <a:prstGeom prst="rect">
            <a:avLst/>
          </a:prstGeom>
          <a:noFill/>
        </p:spPr>
        <p:txBody>
          <a:bodyPr wrap="square" rtlCol="0">
            <a:spAutoFit/>
          </a:bodyPr>
          <a:lstStyle/>
          <a:p>
            <a:pPr algn="ctr">
              <a:lnSpc>
                <a:spcPct val="150000"/>
              </a:lnSpc>
            </a:pPr>
            <a:r>
              <a:rPr lang="zh-CN" altLang="en-US" sz="1400" b="1" dirty="0">
                <a:latin typeface="微软雅黑" panose="020B0503020204020204" pitchFamily="34" charset="-122"/>
                <a:ea typeface="微软雅黑" panose="020B0503020204020204" pitchFamily="34" charset="-122"/>
              </a:rPr>
              <a:t>智能迎宾</a:t>
            </a:r>
            <a:endParaRPr lang="zh-CN" altLang="en-US" sz="1400" b="1" dirty="0">
              <a:latin typeface="微软雅黑" panose="020B0503020204020204" pitchFamily="34" charset="-122"/>
              <a:ea typeface="微软雅黑" panose="020B0503020204020204" pitchFamily="34" charset="-122"/>
            </a:endParaRPr>
          </a:p>
          <a:p>
            <a:pPr>
              <a:lnSpc>
                <a:spcPct val="150000"/>
              </a:lnSpc>
            </a:pPr>
            <a:r>
              <a:rPr lang="zh-TW" altLang="en-US" sz="1200" dirty="0">
                <a:latin typeface="宋体" panose="02010600030101010101" pitchFamily="2" charset="-122"/>
                <a:sym typeface="+mn-ea"/>
              </a:rPr>
              <a:t>主动显示</a:t>
            </a:r>
            <a:r>
              <a:rPr lang="zh-TW" altLang="en-US" sz="1200" dirty="0" smtClean="0">
                <a:latin typeface="宋体" panose="02010600030101010101" pitchFamily="2" charset="-122"/>
                <a:sym typeface="+mn-ea"/>
              </a:rPr>
              <a:t>车牌</a:t>
            </a:r>
            <a:r>
              <a:rPr lang="zh-CN" altLang="en-US" sz="1200" dirty="0" smtClean="0">
                <a:latin typeface="宋体" panose="02010600030101010101" pitchFamily="2" charset="-122"/>
                <a:sym typeface="+mn-ea"/>
              </a:rPr>
              <a:t>及预约</a:t>
            </a:r>
            <a:r>
              <a:rPr lang="zh-TW" altLang="en-US" sz="1200" dirty="0" smtClean="0">
                <a:latin typeface="宋体" panose="02010600030101010101" pitchFamily="2" charset="-122"/>
                <a:sym typeface="+mn-ea"/>
              </a:rPr>
              <a:t>，</a:t>
            </a:r>
            <a:r>
              <a:rPr lang="zh-CN" altLang="en-US" sz="1200" dirty="0" smtClean="0">
                <a:latin typeface="宋体" panose="02010600030101010101" pitchFamily="2" charset="-122"/>
                <a:sym typeface="+mn-ea"/>
              </a:rPr>
              <a:t>主动播报欢迎词，让客户感受尊荣体验</a:t>
            </a:r>
            <a:endParaRPr lang="zh-CN" altLang="en-US" sz="1200" dirty="0">
              <a:latin typeface="宋体" panose="02010600030101010101" pitchFamily="2" charset="-122"/>
            </a:endParaRPr>
          </a:p>
        </p:txBody>
      </p:sp>
      <p:sp>
        <p:nvSpPr>
          <p:cNvPr id="29" name="文本框 28"/>
          <p:cNvSpPr txBox="1"/>
          <p:nvPr/>
        </p:nvSpPr>
        <p:spPr>
          <a:xfrm>
            <a:off x="5071225" y="4364693"/>
            <a:ext cx="1561198" cy="1523494"/>
          </a:xfrm>
          <a:prstGeom prst="rect">
            <a:avLst/>
          </a:prstGeom>
          <a:noFill/>
        </p:spPr>
        <p:txBody>
          <a:bodyPr wrap="square" rtlCol="0">
            <a:spAutoFit/>
          </a:bodyPr>
          <a:lstStyle/>
          <a:p>
            <a:pPr algn="ctr">
              <a:lnSpc>
                <a:spcPct val="150000"/>
              </a:lnSpc>
            </a:pPr>
            <a:r>
              <a:rPr lang="zh-CN" altLang="en-US" sz="1400" b="1" dirty="0">
                <a:latin typeface="微软雅黑" panose="020B0503020204020204" pitchFamily="34" charset="-122"/>
                <a:ea typeface="微软雅黑" panose="020B0503020204020204" pitchFamily="34" charset="-122"/>
              </a:rPr>
              <a:t>服务</a:t>
            </a:r>
            <a:r>
              <a:rPr lang="zh-CN" altLang="en-US" sz="1400" b="1" dirty="0" smtClean="0">
                <a:latin typeface="微软雅黑" panose="020B0503020204020204" pitchFamily="34" charset="-122"/>
                <a:ea typeface="微软雅黑" panose="020B0503020204020204" pitchFamily="34" charset="-122"/>
              </a:rPr>
              <a:t>接待</a:t>
            </a:r>
            <a:endParaRPr lang="zh-CN" altLang="en-US" sz="1400" b="1" dirty="0">
              <a:latin typeface="微软雅黑" panose="020B0503020204020204" pitchFamily="34" charset="-122"/>
              <a:ea typeface="微软雅黑" panose="020B0503020204020204" pitchFamily="34" charset="-122"/>
            </a:endParaRPr>
          </a:p>
          <a:p>
            <a:pPr>
              <a:lnSpc>
                <a:spcPct val="150000"/>
              </a:lnSpc>
            </a:pPr>
            <a:r>
              <a:rPr lang="zh-CN" altLang="en-US" sz="1200" dirty="0"/>
              <a:t>进厂车辆消息提醒服务顾问</a:t>
            </a:r>
            <a:endParaRPr lang="zh-CN" altLang="en-US" sz="1200" dirty="0"/>
          </a:p>
          <a:p>
            <a:pPr>
              <a:lnSpc>
                <a:spcPct val="150000"/>
              </a:lnSpc>
            </a:pPr>
            <a:r>
              <a:rPr lang="zh-CN" altLang="en-US" sz="1200" dirty="0"/>
              <a:t>提醒服务顾问立即</a:t>
            </a:r>
            <a:r>
              <a:rPr lang="zh-CN" altLang="en-US" sz="1200" dirty="0" smtClean="0"/>
              <a:t>接待</a:t>
            </a:r>
            <a:endParaRPr lang="zh-CN" altLang="en-US" sz="1200" dirty="0"/>
          </a:p>
        </p:txBody>
      </p:sp>
      <p:grpSp>
        <p:nvGrpSpPr>
          <p:cNvPr id="30" name="组合 29"/>
          <p:cNvGrpSpPr/>
          <p:nvPr/>
        </p:nvGrpSpPr>
        <p:grpSpPr>
          <a:xfrm>
            <a:off x="5307088" y="2436333"/>
            <a:ext cx="929322" cy="1009235"/>
            <a:chOff x="338535" y="4221088"/>
            <a:chExt cx="2431321" cy="2443285"/>
          </a:xfrm>
        </p:grpSpPr>
        <p:grpSp>
          <p:nvGrpSpPr>
            <p:cNvPr id="31" name="组合 30"/>
            <p:cNvGrpSpPr/>
            <p:nvPr/>
          </p:nvGrpSpPr>
          <p:grpSpPr>
            <a:xfrm>
              <a:off x="338535" y="4221088"/>
              <a:ext cx="2431321" cy="2443285"/>
              <a:chOff x="8613393" y="1006819"/>
              <a:chExt cx="1309173" cy="1315615"/>
            </a:xfrm>
          </p:grpSpPr>
          <p:sp>
            <p:nvSpPr>
              <p:cNvPr id="33" name="椭圆 32"/>
              <p:cNvSpPr/>
              <p:nvPr/>
            </p:nvSpPr>
            <p:spPr>
              <a:xfrm>
                <a:off x="8613393" y="1006819"/>
                <a:ext cx="1309173" cy="1315615"/>
              </a:xfrm>
              <a:prstGeom prst="ellipse">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grpSp>
            <p:nvGrpSpPr>
              <p:cNvPr id="34" name="组合 33"/>
              <p:cNvGrpSpPr/>
              <p:nvPr/>
            </p:nvGrpSpPr>
            <p:grpSpPr>
              <a:xfrm>
                <a:off x="8643373" y="1127076"/>
                <a:ext cx="1229736" cy="763329"/>
                <a:chOff x="-1485681" y="2697745"/>
                <a:chExt cx="2060080" cy="1314028"/>
              </a:xfrm>
            </p:grpSpPr>
            <p:pic>
              <p:nvPicPr>
                <p:cNvPr id="35"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392207">
                  <a:off x="-1485681" y="3020733"/>
                  <a:ext cx="1437743" cy="99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图片 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889" y="2697745"/>
                  <a:ext cx="637288" cy="1272193"/>
                </a:xfrm>
                <a:prstGeom prst="rect">
                  <a:avLst/>
                </a:prstGeom>
              </p:spPr>
            </p:pic>
          </p:grpSp>
        </p:grpSp>
        <p:pic>
          <p:nvPicPr>
            <p:cNvPr id="32" name="图片 31"/>
            <p:cNvPicPr>
              <a:picLocks noChangeAspect="1"/>
            </p:cNvPicPr>
            <p:nvPr/>
          </p:nvPicPr>
          <p:blipFill>
            <a:blip r:embed="rId17"/>
            <a:stretch>
              <a:fillRect/>
            </a:stretch>
          </p:blipFill>
          <p:spPr>
            <a:xfrm rot="21149417">
              <a:off x="1414372" y="5158211"/>
              <a:ext cx="698638" cy="1226333"/>
            </a:xfrm>
            <a:prstGeom prst="rect">
              <a:avLst/>
            </a:prstGeom>
          </p:spPr>
        </p:pic>
      </p:grpSp>
      <p:sp>
        <p:nvSpPr>
          <p:cNvPr id="37" name="文本框 36"/>
          <p:cNvSpPr txBox="1"/>
          <p:nvPr/>
        </p:nvSpPr>
        <p:spPr>
          <a:xfrm>
            <a:off x="6632736" y="4364693"/>
            <a:ext cx="1979207" cy="1246495"/>
          </a:xfrm>
          <a:prstGeom prst="rect">
            <a:avLst/>
          </a:prstGeom>
          <a:noFill/>
        </p:spPr>
        <p:txBody>
          <a:bodyPr wrap="square" rtlCol="0">
            <a:spAutoFit/>
          </a:bodyPr>
          <a:lstStyle/>
          <a:p>
            <a:pPr algn="ctr">
              <a:lnSpc>
                <a:spcPct val="150000"/>
              </a:lnSpc>
            </a:pPr>
            <a:r>
              <a:rPr lang="zh-CN" altLang="en-US" sz="1400" b="1" dirty="0" smtClean="0">
                <a:latin typeface="微软雅黑" panose="020B0503020204020204" pitchFamily="34" charset="-122"/>
                <a:ea typeface="微软雅黑" panose="020B0503020204020204" pitchFamily="34" charset="-122"/>
              </a:rPr>
              <a:t>智能工位</a:t>
            </a:r>
            <a:endParaRPr lang="en-US" altLang="zh-CN" sz="400" b="1" dirty="0" smtClean="0">
              <a:latin typeface="微软雅黑" panose="020B0503020204020204" pitchFamily="34" charset="-122"/>
              <a:ea typeface="微软雅黑" panose="020B0503020204020204" pitchFamily="34" charset="-122"/>
            </a:endParaRPr>
          </a:p>
          <a:p>
            <a:pPr>
              <a:lnSpc>
                <a:spcPct val="150000"/>
              </a:lnSpc>
            </a:pPr>
            <a:r>
              <a:rPr lang="zh-CN" altLang="en-US" sz="1200" dirty="0"/>
              <a:t>透过工位识别系统自动采集工位车辆信息</a:t>
            </a:r>
            <a:r>
              <a:rPr lang="zh-CN" altLang="en-US" sz="1200" dirty="0" smtClean="0"/>
              <a:t>，掌握工位利用情况</a:t>
            </a:r>
            <a:endParaRPr lang="zh-CN" altLang="en-US" sz="1200" dirty="0"/>
          </a:p>
        </p:txBody>
      </p:sp>
      <p:pic>
        <p:nvPicPr>
          <p:cNvPr id="42" name="图片 4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2847" y="2793492"/>
            <a:ext cx="364975" cy="705759"/>
          </a:xfrm>
          <a:prstGeom prst="rect">
            <a:avLst/>
          </a:prstGeom>
        </p:spPr>
      </p:pic>
      <p:sp>
        <p:nvSpPr>
          <p:cNvPr id="44" name="文本框 43"/>
          <p:cNvSpPr txBox="1"/>
          <p:nvPr/>
        </p:nvSpPr>
        <p:spPr>
          <a:xfrm>
            <a:off x="8926561" y="4364693"/>
            <a:ext cx="2069158" cy="1800493"/>
          </a:xfrm>
          <a:prstGeom prst="rect">
            <a:avLst/>
          </a:prstGeom>
          <a:noFill/>
        </p:spPr>
        <p:txBody>
          <a:bodyPr wrap="square" rtlCol="0">
            <a:spAutoFit/>
          </a:bodyPr>
          <a:lstStyle/>
          <a:p>
            <a:pPr algn="ctr">
              <a:lnSpc>
                <a:spcPct val="150000"/>
              </a:lnSpc>
            </a:pPr>
            <a:r>
              <a:rPr lang="zh-CN" altLang="en-US" sz="1400" b="1" dirty="0" smtClean="0">
                <a:latin typeface="微软雅黑" panose="020B0503020204020204" pitchFamily="34" charset="-122"/>
                <a:ea typeface="微软雅黑" panose="020B0503020204020204" pitchFamily="34" charset="-122"/>
              </a:rPr>
              <a:t>客休看板</a:t>
            </a:r>
            <a:endParaRPr lang="en-US" altLang="zh-CN" sz="1400" b="1"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t>根据</a:t>
            </a:r>
            <a:r>
              <a:rPr lang="zh-CN" altLang="en-US" sz="1200" dirty="0"/>
              <a:t>工位与车牌自动匹配，提供高清车辆维修视频和车辆维修进度。增加客户的信任度</a:t>
            </a:r>
            <a:r>
              <a:rPr lang="zh-CN" altLang="en-US" sz="1200" dirty="0" smtClean="0"/>
              <a:t>，同时可以通过手机</a:t>
            </a:r>
            <a:r>
              <a:rPr lang="en-US" altLang="zh-CN" sz="1200" dirty="0" smtClean="0"/>
              <a:t>APP</a:t>
            </a:r>
            <a:r>
              <a:rPr lang="zh-CN" altLang="en-US" sz="1200" dirty="0" smtClean="0"/>
              <a:t>进行查看</a:t>
            </a:r>
            <a:endParaRPr lang="zh-CN" altLang="en-US" sz="1200" dirty="0"/>
          </a:p>
        </p:txBody>
      </p:sp>
      <p:grpSp>
        <p:nvGrpSpPr>
          <p:cNvPr id="4" name="组合 3"/>
          <p:cNvGrpSpPr/>
          <p:nvPr/>
        </p:nvGrpSpPr>
        <p:grpSpPr>
          <a:xfrm>
            <a:off x="7077102" y="2420889"/>
            <a:ext cx="940936" cy="1069856"/>
            <a:chOff x="7077102" y="2420889"/>
            <a:chExt cx="940936" cy="1069856"/>
          </a:xfrm>
        </p:grpSpPr>
        <p:grpSp>
          <p:nvGrpSpPr>
            <p:cNvPr id="38" name="组合 37"/>
            <p:cNvGrpSpPr/>
            <p:nvPr/>
          </p:nvGrpSpPr>
          <p:grpSpPr>
            <a:xfrm>
              <a:off x="7204359" y="2420889"/>
              <a:ext cx="813679" cy="143099"/>
              <a:chOff x="2186" y="1411"/>
              <a:chExt cx="2493" cy="420"/>
            </a:xfrm>
          </p:grpSpPr>
          <p:cxnSp>
            <p:nvCxnSpPr>
              <p:cNvPr id="40" name="直接连接符 39"/>
              <p:cNvCxnSpPr/>
              <p:nvPr/>
            </p:nvCxnSpPr>
            <p:spPr>
              <a:xfrm>
                <a:off x="2186" y="1614"/>
                <a:ext cx="2493" cy="15"/>
              </a:xfrm>
              <a:prstGeom prst="line">
                <a:avLst/>
              </a:prstGeom>
              <a:solidFill>
                <a:schemeClr val="accent1"/>
              </a:solidFill>
              <a:ln w="9525" cap="flat" cmpd="sng" algn="ctr">
                <a:solidFill>
                  <a:schemeClr val="tx1"/>
                </a:solidFill>
                <a:prstDash val="solid"/>
                <a:round/>
                <a:headEnd type="none" w="med" len="med"/>
                <a:tailEnd type="none" w="med" len="med"/>
              </a:ln>
            </p:spPr>
          </p:cxnSp>
          <p:pic>
            <p:nvPicPr>
              <p:cNvPr id="41" name="图片 40"/>
              <p:cNvPicPr>
                <a:picLocks noChangeAspect="1"/>
              </p:cNvPicPr>
              <p:nvPr/>
            </p:nvPicPr>
            <p:blipFill>
              <a:blip r:embed="rId19"/>
              <a:stretch>
                <a:fillRect/>
              </a:stretch>
            </p:blipFill>
            <p:spPr>
              <a:xfrm>
                <a:off x="3125" y="1411"/>
                <a:ext cx="615" cy="420"/>
              </a:xfrm>
              <a:prstGeom prst="rect">
                <a:avLst/>
              </a:prstGeom>
            </p:spPr>
          </p:pic>
        </p:grpSp>
        <p:pic>
          <p:nvPicPr>
            <p:cNvPr id="3" name="图片 2"/>
            <p:cNvPicPr>
              <a:picLocks noChangeAspect="1"/>
            </p:cNvPicPr>
            <p:nvPr/>
          </p:nvPicPr>
          <p:blipFill>
            <a:blip r:embed="rId20"/>
            <a:stretch>
              <a:fillRect/>
            </a:stretch>
          </p:blipFill>
          <p:spPr>
            <a:xfrm>
              <a:off x="7077102" y="2492439"/>
              <a:ext cx="860175" cy="99830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圆角矩形 87"/>
          <p:cNvSpPr/>
          <p:nvPr/>
        </p:nvSpPr>
        <p:spPr>
          <a:xfrm>
            <a:off x="1506695" y="4496252"/>
            <a:ext cx="8892077" cy="1618798"/>
          </a:xfrm>
          <a:prstGeom prst="round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3" name="圆角矩形 62"/>
          <p:cNvSpPr/>
          <p:nvPr/>
        </p:nvSpPr>
        <p:spPr>
          <a:xfrm>
            <a:off x="1512399" y="3009850"/>
            <a:ext cx="8892077" cy="1485951"/>
          </a:xfrm>
          <a:prstGeom prst="round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33" name="圆角矩形 32"/>
          <p:cNvSpPr/>
          <p:nvPr/>
        </p:nvSpPr>
        <p:spPr>
          <a:xfrm>
            <a:off x="8145959" y="1721581"/>
            <a:ext cx="2715716" cy="1000125"/>
          </a:xfrm>
          <a:prstGeom prst="round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2" name="圆角矩形 31"/>
          <p:cNvSpPr/>
          <p:nvPr/>
        </p:nvSpPr>
        <p:spPr>
          <a:xfrm>
            <a:off x="4954556" y="1738971"/>
            <a:ext cx="3183195" cy="1000125"/>
          </a:xfrm>
          <a:prstGeom prst="round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圆角矩形 30"/>
          <p:cNvSpPr/>
          <p:nvPr/>
        </p:nvSpPr>
        <p:spPr>
          <a:xfrm>
            <a:off x="3347432" y="1738971"/>
            <a:ext cx="1607124" cy="1147105"/>
          </a:xfrm>
          <a:prstGeom prst="round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0" name="圆角矩形 29"/>
          <p:cNvSpPr/>
          <p:nvPr/>
        </p:nvSpPr>
        <p:spPr>
          <a:xfrm>
            <a:off x="1541185" y="1738971"/>
            <a:ext cx="1793755" cy="1147105"/>
          </a:xfrm>
          <a:prstGeom prst="round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 name="标题 1"/>
          <p:cNvSpPr>
            <a:spLocks noGrp="1"/>
          </p:cNvSpPr>
          <p:nvPr>
            <p:ph type="title"/>
          </p:nvPr>
        </p:nvSpPr>
        <p:spPr>
          <a:xfrm>
            <a:off x="306760" y="310127"/>
            <a:ext cx="9435318" cy="461666"/>
          </a:xfrm>
        </p:spPr>
        <p:txBody>
          <a:bodyPr/>
          <a:lstStyle/>
          <a:p>
            <a:r>
              <a:rPr lang="zh-CN" altLang="en-US" dirty="0"/>
              <a:t>典型客户案例</a:t>
            </a:r>
            <a:r>
              <a:rPr lang="en-US" altLang="zh-CN" dirty="0"/>
              <a:t>2——</a:t>
            </a:r>
            <a:r>
              <a:rPr lang="zh-CN" altLang="en-US" dirty="0" smtClean="0"/>
              <a:t>吉利</a:t>
            </a:r>
            <a:r>
              <a:rPr lang="zh-CN" altLang="en-US" dirty="0"/>
              <a:t>某品牌</a:t>
            </a:r>
            <a:r>
              <a:rPr lang="zh-CN" altLang="en-US" dirty="0" smtClean="0"/>
              <a:t>全</a:t>
            </a:r>
            <a:r>
              <a:rPr lang="zh-CN" altLang="en-US" dirty="0"/>
              <a:t>渠道营销服务平台项目</a:t>
            </a:r>
            <a:endParaRPr lang="zh-CN" altLang="en-US" dirty="0"/>
          </a:p>
        </p:txBody>
      </p:sp>
      <p:sp>
        <p:nvSpPr>
          <p:cNvPr id="3" name="圆角矩形 2"/>
          <p:cNvSpPr/>
          <p:nvPr/>
        </p:nvSpPr>
        <p:spPr>
          <a:xfrm>
            <a:off x="11010531" y="1721580"/>
            <a:ext cx="419100" cy="4810368"/>
          </a:xfrm>
          <a:prstGeom prst="round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atin typeface="+mn-ea"/>
              </a:rPr>
              <a:t>呼叫中心</a:t>
            </a:r>
            <a:endParaRPr lang="zh-CN" altLang="en-US" dirty="0">
              <a:latin typeface="+mn-ea"/>
            </a:endParaRPr>
          </a:p>
        </p:txBody>
      </p:sp>
      <p:sp>
        <p:nvSpPr>
          <p:cNvPr id="4" name="矩形 3"/>
          <p:cNvSpPr/>
          <p:nvPr/>
        </p:nvSpPr>
        <p:spPr>
          <a:xfrm>
            <a:off x="77367" y="1982912"/>
            <a:ext cx="1233266" cy="6762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mn-ea"/>
              </a:rPr>
              <a:t>各国家依据各自特色需求，开发相关系统</a:t>
            </a:r>
            <a:endParaRPr lang="zh-CN" altLang="en-US" sz="1200" dirty="0">
              <a:solidFill>
                <a:schemeClr val="tx1"/>
              </a:solidFill>
              <a:latin typeface="+mn-ea"/>
            </a:endParaRPr>
          </a:p>
        </p:txBody>
      </p:sp>
      <p:sp>
        <p:nvSpPr>
          <p:cNvPr id="5" name="矩形 4"/>
          <p:cNvSpPr/>
          <p:nvPr/>
        </p:nvSpPr>
        <p:spPr>
          <a:xfrm>
            <a:off x="77367" y="3296251"/>
            <a:ext cx="1233266" cy="9525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mn-ea"/>
              </a:rPr>
              <a:t>规划为全球统一的系统平台，内容由各国家规划内容</a:t>
            </a:r>
            <a:endParaRPr lang="zh-CN" altLang="en-US" sz="1200" dirty="0">
              <a:solidFill>
                <a:schemeClr val="tx1"/>
              </a:solidFill>
              <a:latin typeface="+mn-ea"/>
            </a:endParaRPr>
          </a:p>
        </p:txBody>
      </p:sp>
      <p:sp>
        <p:nvSpPr>
          <p:cNvPr id="7" name="矩形 6"/>
          <p:cNvSpPr/>
          <p:nvPr/>
        </p:nvSpPr>
        <p:spPr>
          <a:xfrm>
            <a:off x="93884" y="4791258"/>
            <a:ext cx="1233266" cy="9525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mn-ea"/>
              </a:rPr>
              <a:t>规划为全球统一的系统平台，内容由集团集中管理</a:t>
            </a:r>
            <a:endParaRPr lang="zh-CN" altLang="en-US" sz="1200" dirty="0">
              <a:solidFill>
                <a:schemeClr val="tx1"/>
              </a:solidFill>
              <a:latin typeface="+mn-ea"/>
            </a:endParaRPr>
          </a:p>
        </p:txBody>
      </p:sp>
      <p:sp>
        <p:nvSpPr>
          <p:cNvPr id="8" name="文本框 7"/>
          <p:cNvSpPr txBox="1"/>
          <p:nvPr/>
        </p:nvSpPr>
        <p:spPr>
          <a:xfrm>
            <a:off x="1603375" y="1758806"/>
            <a:ext cx="1731564" cy="292388"/>
          </a:xfrm>
          <a:prstGeom prst="rect">
            <a:avLst/>
          </a:prstGeom>
          <a:noFill/>
        </p:spPr>
        <p:txBody>
          <a:bodyPr wrap="none" rtlCol="0">
            <a:spAutoFit/>
          </a:bodyPr>
          <a:lstStyle/>
          <a:p>
            <a:r>
              <a:rPr lang="en-US" altLang="zh-CN" sz="1300" b="1" dirty="0">
                <a:latin typeface="+mn-ea"/>
              </a:rPr>
              <a:t>B2B2C</a:t>
            </a:r>
            <a:r>
              <a:rPr lang="zh-CN" altLang="en-US" sz="1300" b="1" dirty="0">
                <a:latin typeface="+mn-ea"/>
              </a:rPr>
              <a:t>（合作渠道）</a:t>
            </a:r>
            <a:endParaRPr lang="zh-CN" altLang="en-US" sz="1300" b="1" dirty="0">
              <a:latin typeface="+mn-ea"/>
            </a:endParaRPr>
          </a:p>
        </p:txBody>
      </p:sp>
      <p:sp>
        <p:nvSpPr>
          <p:cNvPr id="9" name="矩形 8"/>
          <p:cNvSpPr/>
          <p:nvPr/>
        </p:nvSpPr>
        <p:spPr>
          <a:xfrm>
            <a:off x="1651001" y="2051194"/>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淘宝</a:t>
            </a:r>
            <a:endParaRPr lang="zh-CN" altLang="en-US" sz="1000" dirty="0">
              <a:solidFill>
                <a:schemeClr val="tx1"/>
              </a:solidFill>
              <a:latin typeface="+mn-ea"/>
            </a:endParaRPr>
          </a:p>
        </p:txBody>
      </p:sp>
      <p:sp>
        <p:nvSpPr>
          <p:cNvPr id="10" name="矩形 9"/>
          <p:cNvSpPr/>
          <p:nvPr/>
        </p:nvSpPr>
        <p:spPr>
          <a:xfrm>
            <a:off x="2459633" y="2051194"/>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京东</a:t>
            </a:r>
            <a:endParaRPr lang="zh-CN" altLang="en-US" sz="1000" dirty="0">
              <a:solidFill>
                <a:schemeClr val="tx1"/>
              </a:solidFill>
              <a:latin typeface="+mn-ea"/>
            </a:endParaRPr>
          </a:p>
        </p:txBody>
      </p:sp>
      <p:sp>
        <p:nvSpPr>
          <p:cNvPr id="11" name="矩形 10"/>
          <p:cNvSpPr/>
          <p:nvPr/>
        </p:nvSpPr>
        <p:spPr>
          <a:xfrm>
            <a:off x="1651001" y="2360882"/>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车友</a:t>
            </a:r>
            <a:endParaRPr lang="zh-CN" altLang="en-US" sz="1000" dirty="0">
              <a:solidFill>
                <a:schemeClr val="tx1"/>
              </a:solidFill>
              <a:latin typeface="+mn-ea"/>
            </a:endParaRPr>
          </a:p>
        </p:txBody>
      </p:sp>
      <p:sp>
        <p:nvSpPr>
          <p:cNvPr id="12" name="矩形 11"/>
          <p:cNvSpPr/>
          <p:nvPr/>
        </p:nvSpPr>
        <p:spPr>
          <a:xfrm>
            <a:off x="2459633" y="2360881"/>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汽车之家</a:t>
            </a:r>
            <a:endParaRPr lang="zh-CN" altLang="en-US" sz="1000" dirty="0">
              <a:solidFill>
                <a:schemeClr val="tx1"/>
              </a:solidFill>
              <a:latin typeface="+mn-ea"/>
            </a:endParaRPr>
          </a:p>
        </p:txBody>
      </p:sp>
      <p:sp>
        <p:nvSpPr>
          <p:cNvPr id="13" name="文本框 12"/>
          <p:cNvSpPr txBox="1"/>
          <p:nvPr/>
        </p:nvSpPr>
        <p:spPr>
          <a:xfrm>
            <a:off x="3453124" y="1758806"/>
            <a:ext cx="1518364" cy="292388"/>
          </a:xfrm>
          <a:prstGeom prst="rect">
            <a:avLst/>
          </a:prstGeom>
          <a:noFill/>
        </p:spPr>
        <p:txBody>
          <a:bodyPr wrap="none" rtlCol="0">
            <a:spAutoFit/>
          </a:bodyPr>
          <a:lstStyle/>
          <a:p>
            <a:r>
              <a:rPr lang="en-US" altLang="zh-CN" sz="1300" b="1" dirty="0">
                <a:latin typeface="+mn-ea"/>
              </a:rPr>
              <a:t>B2C</a:t>
            </a:r>
            <a:r>
              <a:rPr lang="zh-CN" altLang="en-US" sz="1300" b="1" dirty="0">
                <a:latin typeface="+mn-ea"/>
              </a:rPr>
              <a:t>（合作渠道）</a:t>
            </a:r>
            <a:endParaRPr lang="zh-CN" altLang="en-US" sz="1300" b="1" dirty="0">
              <a:latin typeface="+mn-ea"/>
            </a:endParaRPr>
          </a:p>
        </p:txBody>
      </p:sp>
      <p:sp>
        <p:nvSpPr>
          <p:cNvPr id="14" name="矩形 13"/>
          <p:cNvSpPr/>
          <p:nvPr/>
        </p:nvSpPr>
        <p:spPr>
          <a:xfrm>
            <a:off x="3821286" y="2051194"/>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网站商城</a:t>
            </a:r>
            <a:endParaRPr lang="zh-CN" altLang="en-US" sz="1000" dirty="0">
              <a:solidFill>
                <a:schemeClr val="tx1"/>
              </a:solidFill>
              <a:latin typeface="+mn-ea"/>
            </a:endParaRPr>
          </a:p>
        </p:txBody>
      </p:sp>
      <p:sp>
        <p:nvSpPr>
          <p:cNvPr id="15" name="矩形 14"/>
          <p:cNvSpPr/>
          <p:nvPr/>
        </p:nvSpPr>
        <p:spPr>
          <a:xfrm>
            <a:off x="3821286" y="2360881"/>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手机商城</a:t>
            </a:r>
            <a:endParaRPr lang="zh-CN" altLang="en-US" sz="1000" dirty="0">
              <a:solidFill>
                <a:schemeClr val="tx1"/>
              </a:solidFill>
              <a:latin typeface="+mn-ea"/>
            </a:endParaRPr>
          </a:p>
        </p:txBody>
      </p:sp>
      <p:sp>
        <p:nvSpPr>
          <p:cNvPr id="16" name="文本框 15"/>
          <p:cNvSpPr txBox="1"/>
          <p:nvPr/>
        </p:nvSpPr>
        <p:spPr>
          <a:xfrm>
            <a:off x="6063943" y="1758806"/>
            <a:ext cx="851515" cy="292388"/>
          </a:xfrm>
          <a:prstGeom prst="rect">
            <a:avLst/>
          </a:prstGeom>
          <a:noFill/>
        </p:spPr>
        <p:txBody>
          <a:bodyPr wrap="none" rtlCol="0">
            <a:spAutoFit/>
          </a:bodyPr>
          <a:lstStyle/>
          <a:p>
            <a:r>
              <a:rPr lang="zh-CN" altLang="en-US" sz="1300" b="1" dirty="0">
                <a:latin typeface="+mn-ea"/>
              </a:rPr>
              <a:t>车主体验</a:t>
            </a:r>
            <a:endParaRPr lang="zh-CN" altLang="en-US" sz="1300" b="1" dirty="0">
              <a:latin typeface="+mn-ea"/>
            </a:endParaRPr>
          </a:p>
        </p:txBody>
      </p:sp>
      <p:sp>
        <p:nvSpPr>
          <p:cNvPr id="17" name="文本框 16"/>
          <p:cNvSpPr txBox="1"/>
          <p:nvPr/>
        </p:nvSpPr>
        <p:spPr>
          <a:xfrm>
            <a:off x="8934685" y="1758806"/>
            <a:ext cx="1184940" cy="292388"/>
          </a:xfrm>
          <a:prstGeom prst="rect">
            <a:avLst/>
          </a:prstGeom>
          <a:noFill/>
        </p:spPr>
        <p:txBody>
          <a:bodyPr wrap="none" rtlCol="0">
            <a:spAutoFit/>
          </a:bodyPr>
          <a:lstStyle/>
          <a:p>
            <a:r>
              <a:rPr lang="zh-CN" altLang="en-US" sz="1300" b="1" dirty="0">
                <a:latin typeface="+mn-ea"/>
              </a:rPr>
              <a:t>销售服务渠道</a:t>
            </a:r>
            <a:endParaRPr lang="zh-CN" altLang="en-US" sz="1300" b="1" dirty="0">
              <a:latin typeface="+mn-ea"/>
            </a:endParaRPr>
          </a:p>
        </p:txBody>
      </p:sp>
      <p:sp>
        <p:nvSpPr>
          <p:cNvPr id="18" name="矩形 17"/>
          <p:cNvSpPr/>
          <p:nvPr/>
        </p:nvSpPr>
        <p:spPr>
          <a:xfrm>
            <a:off x="5118249" y="2051194"/>
            <a:ext cx="839939" cy="220393"/>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车型配置器</a:t>
            </a:r>
            <a:endParaRPr lang="zh-CN" altLang="en-US" sz="1000" dirty="0">
              <a:solidFill>
                <a:schemeClr val="tx1"/>
              </a:solidFill>
              <a:latin typeface="+mn-ea"/>
            </a:endParaRPr>
          </a:p>
        </p:txBody>
      </p:sp>
      <p:sp>
        <p:nvSpPr>
          <p:cNvPr id="19" name="矩形 18"/>
          <p:cNvSpPr/>
          <p:nvPr/>
        </p:nvSpPr>
        <p:spPr>
          <a:xfrm>
            <a:off x="5993556" y="2051194"/>
            <a:ext cx="839939" cy="220393"/>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自主体验</a:t>
            </a:r>
            <a:endParaRPr lang="zh-CN" altLang="en-US" sz="1000" dirty="0">
              <a:solidFill>
                <a:schemeClr val="tx1"/>
              </a:solidFill>
              <a:latin typeface="+mn-ea"/>
            </a:endParaRPr>
          </a:p>
        </p:txBody>
      </p:sp>
      <p:sp>
        <p:nvSpPr>
          <p:cNvPr id="20" name="矩形 19"/>
          <p:cNvSpPr/>
          <p:nvPr/>
        </p:nvSpPr>
        <p:spPr>
          <a:xfrm>
            <a:off x="5118249" y="2360882"/>
            <a:ext cx="839939" cy="220393"/>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车主互动</a:t>
            </a:r>
            <a:endParaRPr lang="zh-CN" altLang="en-US" sz="1000" dirty="0">
              <a:solidFill>
                <a:schemeClr val="tx1"/>
              </a:solidFill>
              <a:latin typeface="+mn-ea"/>
            </a:endParaRPr>
          </a:p>
        </p:txBody>
      </p:sp>
      <p:sp>
        <p:nvSpPr>
          <p:cNvPr id="21" name="矩形 20"/>
          <p:cNvSpPr/>
          <p:nvPr/>
        </p:nvSpPr>
        <p:spPr>
          <a:xfrm>
            <a:off x="5993556" y="2360881"/>
            <a:ext cx="839939" cy="220393"/>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情境导购</a:t>
            </a:r>
            <a:endParaRPr lang="zh-CN" altLang="en-US" sz="1000" dirty="0">
              <a:solidFill>
                <a:schemeClr val="tx1"/>
              </a:solidFill>
              <a:latin typeface="+mn-ea"/>
            </a:endParaRPr>
          </a:p>
        </p:txBody>
      </p:sp>
      <p:sp>
        <p:nvSpPr>
          <p:cNvPr id="22" name="矩形 21"/>
          <p:cNvSpPr/>
          <p:nvPr/>
        </p:nvSpPr>
        <p:spPr>
          <a:xfrm>
            <a:off x="6883430" y="2051194"/>
            <a:ext cx="1024651" cy="220393"/>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售后服务预约</a:t>
            </a:r>
            <a:endParaRPr lang="zh-CN" altLang="en-US" sz="1000" dirty="0">
              <a:solidFill>
                <a:schemeClr val="tx1"/>
              </a:solidFill>
              <a:latin typeface="+mn-ea"/>
            </a:endParaRPr>
          </a:p>
        </p:txBody>
      </p:sp>
      <p:sp>
        <p:nvSpPr>
          <p:cNvPr id="23" name="矩形 22"/>
          <p:cNvSpPr/>
          <p:nvPr/>
        </p:nvSpPr>
        <p:spPr>
          <a:xfrm>
            <a:off x="6883430" y="2360881"/>
            <a:ext cx="1024651" cy="220393"/>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试乘试驾预约</a:t>
            </a:r>
            <a:endParaRPr lang="zh-CN" altLang="en-US" sz="1000" dirty="0">
              <a:solidFill>
                <a:schemeClr val="tx1"/>
              </a:solidFill>
              <a:latin typeface="+mn-ea"/>
            </a:endParaRPr>
          </a:p>
        </p:txBody>
      </p:sp>
      <p:sp>
        <p:nvSpPr>
          <p:cNvPr id="24" name="矩形 23"/>
          <p:cNvSpPr/>
          <p:nvPr/>
        </p:nvSpPr>
        <p:spPr>
          <a:xfrm>
            <a:off x="8290074" y="2051192"/>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客户订单</a:t>
            </a:r>
            <a:endParaRPr lang="zh-CN" altLang="en-US" sz="1000" dirty="0">
              <a:solidFill>
                <a:schemeClr val="tx1"/>
              </a:solidFill>
              <a:latin typeface="+mn-ea"/>
            </a:endParaRPr>
          </a:p>
        </p:txBody>
      </p:sp>
      <p:sp>
        <p:nvSpPr>
          <p:cNvPr id="25" name="矩形 24"/>
          <p:cNvSpPr/>
          <p:nvPr/>
        </p:nvSpPr>
        <p:spPr>
          <a:xfrm>
            <a:off x="9098706" y="2051192"/>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零件采购</a:t>
            </a:r>
            <a:endParaRPr lang="zh-CN" altLang="en-US" sz="1000" dirty="0">
              <a:solidFill>
                <a:schemeClr val="tx1"/>
              </a:solidFill>
              <a:latin typeface="+mn-ea"/>
            </a:endParaRPr>
          </a:p>
        </p:txBody>
      </p:sp>
      <p:sp>
        <p:nvSpPr>
          <p:cNvPr id="26" name="矩形 25"/>
          <p:cNvSpPr/>
          <p:nvPr/>
        </p:nvSpPr>
        <p:spPr>
          <a:xfrm>
            <a:off x="8290074" y="2360880"/>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销售计划</a:t>
            </a:r>
            <a:endParaRPr lang="zh-CN" altLang="en-US" sz="1000" dirty="0">
              <a:solidFill>
                <a:schemeClr val="tx1"/>
              </a:solidFill>
              <a:latin typeface="+mn-ea"/>
            </a:endParaRPr>
          </a:p>
        </p:txBody>
      </p:sp>
      <p:sp>
        <p:nvSpPr>
          <p:cNvPr id="27" name="矩形 26"/>
          <p:cNvSpPr/>
          <p:nvPr/>
        </p:nvSpPr>
        <p:spPr>
          <a:xfrm>
            <a:off x="9098706" y="2360879"/>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车辆库存</a:t>
            </a:r>
            <a:endParaRPr lang="zh-CN" altLang="en-US" sz="1000" dirty="0">
              <a:solidFill>
                <a:schemeClr val="tx1"/>
              </a:solidFill>
              <a:latin typeface="+mn-ea"/>
            </a:endParaRPr>
          </a:p>
        </p:txBody>
      </p:sp>
      <p:sp>
        <p:nvSpPr>
          <p:cNvPr id="28" name="矩形 27"/>
          <p:cNvSpPr/>
          <p:nvPr/>
        </p:nvSpPr>
        <p:spPr>
          <a:xfrm>
            <a:off x="9927309" y="2051192"/>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维修服务</a:t>
            </a:r>
            <a:endParaRPr lang="zh-CN" altLang="en-US" sz="1000" dirty="0">
              <a:solidFill>
                <a:schemeClr val="tx1"/>
              </a:solidFill>
              <a:latin typeface="+mn-ea"/>
            </a:endParaRPr>
          </a:p>
        </p:txBody>
      </p:sp>
      <p:sp>
        <p:nvSpPr>
          <p:cNvPr id="29" name="矩形 28"/>
          <p:cNvSpPr/>
          <p:nvPr/>
        </p:nvSpPr>
        <p:spPr>
          <a:xfrm>
            <a:off x="9927309" y="2360879"/>
            <a:ext cx="782043" cy="220394"/>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客户信息</a:t>
            </a:r>
            <a:endParaRPr lang="zh-CN" altLang="en-US" sz="1000" dirty="0">
              <a:solidFill>
                <a:schemeClr val="tx1"/>
              </a:solidFill>
              <a:latin typeface="+mn-ea"/>
            </a:endParaRPr>
          </a:p>
        </p:txBody>
      </p:sp>
      <p:sp>
        <p:nvSpPr>
          <p:cNvPr id="34" name="矩形 33"/>
          <p:cNvSpPr/>
          <p:nvPr/>
        </p:nvSpPr>
        <p:spPr>
          <a:xfrm>
            <a:off x="1999520" y="2696747"/>
            <a:ext cx="8214264" cy="31432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rPr>
              <a:t>车主</a:t>
            </a:r>
            <a:r>
              <a:rPr lang="en-US" altLang="zh-CN" dirty="0">
                <a:latin typeface="+mn-ea"/>
              </a:rPr>
              <a:t>/</a:t>
            </a:r>
            <a:r>
              <a:rPr lang="zh-CN" altLang="en-US" dirty="0">
                <a:latin typeface="+mn-ea"/>
              </a:rPr>
              <a:t>商业伙伴统一接口平台</a:t>
            </a:r>
            <a:endParaRPr lang="zh-CN" altLang="en-US" dirty="0">
              <a:latin typeface="+mn-ea"/>
            </a:endParaRPr>
          </a:p>
        </p:txBody>
      </p:sp>
      <p:grpSp>
        <p:nvGrpSpPr>
          <p:cNvPr id="38" name="组合 37"/>
          <p:cNvGrpSpPr/>
          <p:nvPr/>
        </p:nvGrpSpPr>
        <p:grpSpPr>
          <a:xfrm>
            <a:off x="2115253" y="3101439"/>
            <a:ext cx="1054729" cy="1280062"/>
            <a:chOff x="2112077" y="2501364"/>
            <a:chExt cx="1054729" cy="1280062"/>
          </a:xfrm>
        </p:grpSpPr>
        <p:sp>
          <p:nvSpPr>
            <p:cNvPr id="37" name="矩形 36"/>
            <p:cNvSpPr/>
            <p:nvPr/>
          </p:nvSpPr>
          <p:spPr>
            <a:xfrm>
              <a:off x="2112077" y="2501364"/>
              <a:ext cx="1054729" cy="1280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文本框 34"/>
            <p:cNvSpPr txBox="1"/>
            <p:nvPr/>
          </p:nvSpPr>
          <p:spPr>
            <a:xfrm>
              <a:off x="2213684" y="2501364"/>
              <a:ext cx="851515" cy="292388"/>
            </a:xfrm>
            <a:prstGeom prst="rect">
              <a:avLst/>
            </a:prstGeom>
            <a:noFill/>
          </p:spPr>
          <p:txBody>
            <a:bodyPr wrap="none" rtlCol="0">
              <a:spAutoFit/>
            </a:bodyPr>
            <a:lstStyle/>
            <a:p>
              <a:r>
                <a:rPr lang="zh-CN" altLang="en-US" sz="1300" b="1" dirty="0">
                  <a:latin typeface="+mn-ea"/>
                </a:rPr>
                <a:t>会员管理</a:t>
              </a:r>
              <a:endParaRPr lang="zh-CN" altLang="en-US" sz="1300" b="1" dirty="0">
                <a:latin typeface="+mn-ea"/>
              </a:endParaRPr>
            </a:p>
          </p:txBody>
        </p:sp>
        <p:sp>
          <p:nvSpPr>
            <p:cNvPr id="36" name="圆角矩形 35"/>
            <p:cNvSpPr/>
            <p:nvPr/>
          </p:nvSpPr>
          <p:spPr>
            <a:xfrm>
              <a:off x="2112077" y="2830726"/>
              <a:ext cx="1054729" cy="950700"/>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mn-ea"/>
                </a:rPr>
                <a:t>会员主数据</a:t>
              </a:r>
              <a:endParaRPr lang="en-US" altLang="zh-CN" sz="1000" dirty="0">
                <a:solidFill>
                  <a:schemeClr val="tx1"/>
                </a:solidFill>
                <a:latin typeface="+mn-ea"/>
              </a:endParaRPr>
            </a:p>
            <a:p>
              <a:r>
                <a:rPr lang="zh-CN" altLang="en-US" sz="1000" dirty="0">
                  <a:solidFill>
                    <a:schemeClr val="tx1"/>
                  </a:solidFill>
                  <a:latin typeface="+mn-ea"/>
                </a:rPr>
                <a:t>角色管理</a:t>
              </a:r>
              <a:endParaRPr lang="en-US" altLang="zh-CN" sz="1000" dirty="0">
                <a:solidFill>
                  <a:schemeClr val="tx1"/>
                </a:solidFill>
                <a:latin typeface="+mn-ea"/>
              </a:endParaRPr>
            </a:p>
            <a:p>
              <a:r>
                <a:rPr lang="zh-CN" altLang="en-US" sz="1000" dirty="0">
                  <a:solidFill>
                    <a:schemeClr val="tx1"/>
                  </a:solidFill>
                  <a:latin typeface="+mn-ea"/>
                </a:rPr>
                <a:t>忠诚度计划</a:t>
              </a:r>
              <a:endParaRPr lang="en-US" altLang="zh-CN" sz="1000" dirty="0">
                <a:solidFill>
                  <a:schemeClr val="tx1"/>
                </a:solidFill>
                <a:latin typeface="+mn-ea"/>
              </a:endParaRPr>
            </a:p>
            <a:p>
              <a:r>
                <a:rPr lang="zh-CN" altLang="en-US" sz="1000" dirty="0">
                  <a:solidFill>
                    <a:schemeClr val="tx1"/>
                  </a:solidFill>
                  <a:latin typeface="+mn-ea"/>
                </a:rPr>
                <a:t>关系管理</a:t>
              </a:r>
              <a:endParaRPr lang="en-US" altLang="zh-CN" sz="1000" dirty="0">
                <a:solidFill>
                  <a:schemeClr val="tx1"/>
                </a:solidFill>
                <a:latin typeface="+mn-ea"/>
              </a:endParaRPr>
            </a:p>
            <a:p>
              <a:endParaRPr lang="zh-CN" altLang="en-US" sz="1000" dirty="0">
                <a:solidFill>
                  <a:schemeClr val="tx1"/>
                </a:solidFill>
                <a:latin typeface="+mn-ea"/>
              </a:endParaRPr>
            </a:p>
          </p:txBody>
        </p:sp>
      </p:grpSp>
      <p:grpSp>
        <p:nvGrpSpPr>
          <p:cNvPr id="39" name="组合 38"/>
          <p:cNvGrpSpPr/>
          <p:nvPr/>
        </p:nvGrpSpPr>
        <p:grpSpPr>
          <a:xfrm>
            <a:off x="3306154" y="3101439"/>
            <a:ext cx="1054729" cy="1280062"/>
            <a:chOff x="2112077" y="2501364"/>
            <a:chExt cx="1054729" cy="1280062"/>
          </a:xfrm>
        </p:grpSpPr>
        <p:sp>
          <p:nvSpPr>
            <p:cNvPr id="40" name="矩形 39"/>
            <p:cNvSpPr/>
            <p:nvPr/>
          </p:nvSpPr>
          <p:spPr>
            <a:xfrm>
              <a:off x="2112077" y="2501364"/>
              <a:ext cx="1054729" cy="1280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文本框 40"/>
            <p:cNvSpPr txBox="1"/>
            <p:nvPr/>
          </p:nvSpPr>
          <p:spPr>
            <a:xfrm>
              <a:off x="2213684" y="2501364"/>
              <a:ext cx="851515" cy="292388"/>
            </a:xfrm>
            <a:prstGeom prst="rect">
              <a:avLst/>
            </a:prstGeom>
            <a:noFill/>
          </p:spPr>
          <p:txBody>
            <a:bodyPr wrap="none" rtlCol="0">
              <a:spAutoFit/>
            </a:bodyPr>
            <a:lstStyle/>
            <a:p>
              <a:r>
                <a:rPr lang="zh-CN" altLang="en-US" sz="1300" b="1" dirty="0">
                  <a:latin typeface="+mn-ea"/>
                </a:rPr>
                <a:t>商品管理</a:t>
              </a:r>
              <a:endParaRPr lang="zh-CN" altLang="en-US" sz="1300" b="1" dirty="0">
                <a:latin typeface="+mn-ea"/>
              </a:endParaRPr>
            </a:p>
          </p:txBody>
        </p:sp>
        <p:sp>
          <p:nvSpPr>
            <p:cNvPr id="42" name="圆角矩形 41"/>
            <p:cNvSpPr/>
            <p:nvPr/>
          </p:nvSpPr>
          <p:spPr>
            <a:xfrm>
              <a:off x="2112077" y="2830726"/>
              <a:ext cx="1054729" cy="950700"/>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mn-ea"/>
                </a:rPr>
                <a:t>商品主数据</a:t>
              </a:r>
              <a:endParaRPr lang="en-US" altLang="zh-CN" sz="1000" dirty="0">
                <a:solidFill>
                  <a:schemeClr val="tx1"/>
                </a:solidFill>
                <a:latin typeface="+mn-ea"/>
              </a:endParaRPr>
            </a:p>
            <a:p>
              <a:r>
                <a:rPr lang="zh-CN" altLang="en-US" sz="1000" dirty="0">
                  <a:solidFill>
                    <a:schemeClr val="tx1"/>
                  </a:solidFill>
                  <a:latin typeface="+mn-ea"/>
                </a:rPr>
                <a:t>配置规格</a:t>
              </a:r>
              <a:endParaRPr lang="en-US" altLang="zh-CN" sz="1000" dirty="0">
                <a:solidFill>
                  <a:schemeClr val="tx1"/>
                </a:solidFill>
                <a:latin typeface="+mn-ea"/>
              </a:endParaRPr>
            </a:p>
            <a:p>
              <a:r>
                <a:rPr lang="zh-CN" altLang="en-US" sz="1000" dirty="0">
                  <a:solidFill>
                    <a:schemeClr val="tx1"/>
                  </a:solidFill>
                  <a:latin typeface="+mn-ea"/>
                </a:rPr>
                <a:t>定价管理</a:t>
              </a:r>
              <a:endParaRPr lang="en-US" altLang="zh-CN" sz="1000" dirty="0">
                <a:solidFill>
                  <a:schemeClr val="tx1"/>
                </a:solidFill>
                <a:latin typeface="+mn-ea"/>
              </a:endParaRPr>
            </a:p>
            <a:p>
              <a:r>
                <a:rPr lang="zh-CN" altLang="en-US" sz="1000" dirty="0">
                  <a:solidFill>
                    <a:schemeClr val="tx1"/>
                  </a:solidFill>
                  <a:latin typeface="+mn-ea"/>
                </a:rPr>
                <a:t>发布管理</a:t>
              </a:r>
              <a:endParaRPr lang="en-US" altLang="zh-CN" sz="1000" dirty="0">
                <a:solidFill>
                  <a:schemeClr val="tx1"/>
                </a:solidFill>
                <a:latin typeface="+mn-ea"/>
              </a:endParaRPr>
            </a:p>
            <a:p>
              <a:r>
                <a:rPr lang="zh-CN" altLang="en-US" sz="1000" dirty="0">
                  <a:solidFill>
                    <a:schemeClr val="tx1"/>
                  </a:solidFill>
                  <a:latin typeface="+mn-ea"/>
                </a:rPr>
                <a:t>库存管理</a:t>
              </a:r>
              <a:endParaRPr lang="en-US" altLang="zh-CN" sz="1000" dirty="0">
                <a:solidFill>
                  <a:schemeClr val="tx1"/>
                </a:solidFill>
                <a:latin typeface="+mn-ea"/>
              </a:endParaRPr>
            </a:p>
          </p:txBody>
        </p:sp>
      </p:grpSp>
      <p:grpSp>
        <p:nvGrpSpPr>
          <p:cNvPr id="43" name="组合 42"/>
          <p:cNvGrpSpPr/>
          <p:nvPr/>
        </p:nvGrpSpPr>
        <p:grpSpPr>
          <a:xfrm>
            <a:off x="4497055" y="3101439"/>
            <a:ext cx="1054729" cy="1280062"/>
            <a:chOff x="2112077" y="2501364"/>
            <a:chExt cx="1054729" cy="1280062"/>
          </a:xfrm>
        </p:grpSpPr>
        <p:sp>
          <p:nvSpPr>
            <p:cNvPr id="44" name="矩形 43"/>
            <p:cNvSpPr/>
            <p:nvPr/>
          </p:nvSpPr>
          <p:spPr>
            <a:xfrm>
              <a:off x="2112077" y="2501364"/>
              <a:ext cx="1054729" cy="1280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5" name="文本框 44"/>
            <p:cNvSpPr txBox="1"/>
            <p:nvPr/>
          </p:nvSpPr>
          <p:spPr>
            <a:xfrm>
              <a:off x="2213684" y="2501364"/>
              <a:ext cx="851515" cy="292388"/>
            </a:xfrm>
            <a:prstGeom prst="rect">
              <a:avLst/>
            </a:prstGeom>
            <a:noFill/>
          </p:spPr>
          <p:txBody>
            <a:bodyPr wrap="none" rtlCol="0">
              <a:spAutoFit/>
            </a:bodyPr>
            <a:lstStyle/>
            <a:p>
              <a:r>
                <a:rPr lang="zh-CN" altLang="en-US" sz="1300" b="1" dirty="0">
                  <a:latin typeface="+mn-ea"/>
                </a:rPr>
                <a:t>订单管理</a:t>
              </a:r>
              <a:endParaRPr lang="zh-CN" altLang="en-US" sz="1300" b="1" dirty="0">
                <a:latin typeface="+mn-ea"/>
              </a:endParaRPr>
            </a:p>
          </p:txBody>
        </p:sp>
        <p:sp>
          <p:nvSpPr>
            <p:cNvPr id="46" name="圆角矩形 45"/>
            <p:cNvSpPr/>
            <p:nvPr/>
          </p:nvSpPr>
          <p:spPr>
            <a:xfrm>
              <a:off x="2112077" y="2830726"/>
              <a:ext cx="1054729" cy="950700"/>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mn-ea"/>
                </a:rPr>
                <a:t>车辆订单</a:t>
              </a:r>
              <a:endParaRPr lang="en-US" altLang="zh-CN" sz="1000" dirty="0">
                <a:solidFill>
                  <a:schemeClr val="tx1"/>
                </a:solidFill>
                <a:latin typeface="+mn-ea"/>
              </a:endParaRPr>
            </a:p>
            <a:p>
              <a:r>
                <a:rPr lang="zh-CN" altLang="en-US" sz="1000" dirty="0">
                  <a:solidFill>
                    <a:schemeClr val="tx1"/>
                  </a:solidFill>
                  <a:latin typeface="+mn-ea"/>
                </a:rPr>
                <a:t>计划管理</a:t>
              </a:r>
              <a:endParaRPr lang="en-US" altLang="zh-CN" sz="1000" dirty="0">
                <a:solidFill>
                  <a:schemeClr val="tx1"/>
                </a:solidFill>
                <a:latin typeface="+mn-ea"/>
              </a:endParaRPr>
            </a:p>
            <a:p>
              <a:r>
                <a:rPr lang="zh-CN" altLang="en-US" sz="1000" dirty="0">
                  <a:solidFill>
                    <a:schemeClr val="tx1"/>
                  </a:solidFill>
                  <a:latin typeface="+mn-ea"/>
                </a:rPr>
                <a:t>配件订单</a:t>
              </a:r>
              <a:endParaRPr lang="en-US" altLang="zh-CN" sz="1000" dirty="0">
                <a:solidFill>
                  <a:schemeClr val="tx1"/>
                </a:solidFill>
                <a:latin typeface="+mn-ea"/>
              </a:endParaRPr>
            </a:p>
            <a:p>
              <a:r>
                <a:rPr lang="zh-CN" altLang="en-US" sz="1000" dirty="0">
                  <a:solidFill>
                    <a:schemeClr val="tx1"/>
                  </a:solidFill>
                  <a:latin typeface="+mn-ea"/>
                </a:rPr>
                <a:t>意向订单</a:t>
              </a:r>
              <a:endParaRPr lang="zh-CN" altLang="en-US" sz="1000" dirty="0">
                <a:solidFill>
                  <a:schemeClr val="tx1"/>
                </a:solidFill>
                <a:latin typeface="+mn-ea"/>
              </a:endParaRPr>
            </a:p>
          </p:txBody>
        </p:sp>
      </p:grpSp>
      <p:grpSp>
        <p:nvGrpSpPr>
          <p:cNvPr id="47" name="组合 46"/>
          <p:cNvGrpSpPr/>
          <p:nvPr/>
        </p:nvGrpSpPr>
        <p:grpSpPr>
          <a:xfrm>
            <a:off x="5687956" y="3101439"/>
            <a:ext cx="1054729" cy="1280062"/>
            <a:chOff x="2112077" y="2501364"/>
            <a:chExt cx="1054729" cy="1280062"/>
          </a:xfrm>
        </p:grpSpPr>
        <p:sp>
          <p:nvSpPr>
            <p:cNvPr id="48" name="矩形 47"/>
            <p:cNvSpPr/>
            <p:nvPr/>
          </p:nvSpPr>
          <p:spPr>
            <a:xfrm>
              <a:off x="2112077" y="2501364"/>
              <a:ext cx="1054729" cy="1280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9" name="文本框 48"/>
            <p:cNvSpPr txBox="1"/>
            <p:nvPr/>
          </p:nvSpPr>
          <p:spPr>
            <a:xfrm>
              <a:off x="2213684" y="2501364"/>
              <a:ext cx="851515" cy="292388"/>
            </a:xfrm>
            <a:prstGeom prst="rect">
              <a:avLst/>
            </a:prstGeom>
            <a:noFill/>
          </p:spPr>
          <p:txBody>
            <a:bodyPr wrap="none" rtlCol="0">
              <a:spAutoFit/>
            </a:bodyPr>
            <a:lstStyle/>
            <a:p>
              <a:r>
                <a:rPr lang="zh-CN" altLang="en-US" sz="1300" b="1" dirty="0">
                  <a:latin typeface="+mn-ea"/>
                </a:rPr>
                <a:t>支付管理</a:t>
              </a:r>
              <a:endParaRPr lang="zh-CN" altLang="en-US" sz="1300" b="1" dirty="0">
                <a:latin typeface="+mn-ea"/>
              </a:endParaRPr>
            </a:p>
          </p:txBody>
        </p:sp>
        <p:sp>
          <p:nvSpPr>
            <p:cNvPr id="50" name="圆角矩形 49"/>
            <p:cNvSpPr/>
            <p:nvPr/>
          </p:nvSpPr>
          <p:spPr>
            <a:xfrm>
              <a:off x="2112077" y="2830726"/>
              <a:ext cx="1054729" cy="950700"/>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mn-ea"/>
                </a:rPr>
                <a:t>电子支付</a:t>
              </a:r>
              <a:endParaRPr lang="en-US" altLang="zh-CN" sz="1000" dirty="0">
                <a:solidFill>
                  <a:schemeClr val="tx1"/>
                </a:solidFill>
                <a:latin typeface="+mn-ea"/>
              </a:endParaRPr>
            </a:p>
            <a:p>
              <a:r>
                <a:rPr lang="zh-CN" altLang="en-US" sz="1000" dirty="0">
                  <a:solidFill>
                    <a:schemeClr val="tx1"/>
                  </a:solidFill>
                  <a:latin typeface="+mn-ea"/>
                </a:rPr>
                <a:t>经销商资金</a:t>
              </a:r>
              <a:endParaRPr lang="en-US" altLang="zh-CN" sz="1000" dirty="0">
                <a:solidFill>
                  <a:schemeClr val="tx1"/>
                </a:solidFill>
                <a:latin typeface="+mn-ea"/>
              </a:endParaRPr>
            </a:p>
            <a:p>
              <a:r>
                <a:rPr lang="zh-CN" altLang="en-US" sz="1000" dirty="0">
                  <a:solidFill>
                    <a:schemeClr val="tx1"/>
                  </a:solidFill>
                  <a:latin typeface="+mn-ea"/>
                </a:rPr>
                <a:t>付款信息</a:t>
              </a:r>
              <a:endParaRPr lang="en-US" altLang="zh-CN" sz="1000" dirty="0">
                <a:solidFill>
                  <a:schemeClr val="tx1"/>
                </a:solidFill>
                <a:latin typeface="+mn-ea"/>
              </a:endParaRPr>
            </a:p>
            <a:p>
              <a:r>
                <a:rPr lang="zh-CN" altLang="en-US" sz="1000" dirty="0">
                  <a:solidFill>
                    <a:schemeClr val="tx1"/>
                  </a:solidFill>
                  <a:latin typeface="+mn-ea"/>
                </a:rPr>
                <a:t>内部支付</a:t>
              </a:r>
              <a:endParaRPr lang="zh-CN" altLang="en-US" sz="1000" dirty="0">
                <a:solidFill>
                  <a:schemeClr val="tx1"/>
                </a:solidFill>
                <a:latin typeface="+mn-ea"/>
              </a:endParaRPr>
            </a:p>
          </p:txBody>
        </p:sp>
      </p:grpSp>
      <p:grpSp>
        <p:nvGrpSpPr>
          <p:cNvPr id="51" name="组合 50"/>
          <p:cNvGrpSpPr/>
          <p:nvPr/>
        </p:nvGrpSpPr>
        <p:grpSpPr>
          <a:xfrm>
            <a:off x="6878857" y="3101439"/>
            <a:ext cx="1054729" cy="1280062"/>
            <a:chOff x="2112077" y="2501364"/>
            <a:chExt cx="1054729" cy="1280062"/>
          </a:xfrm>
        </p:grpSpPr>
        <p:sp>
          <p:nvSpPr>
            <p:cNvPr id="52" name="矩形 51"/>
            <p:cNvSpPr/>
            <p:nvPr/>
          </p:nvSpPr>
          <p:spPr>
            <a:xfrm>
              <a:off x="2112077" y="2501364"/>
              <a:ext cx="1054729" cy="1280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3" name="文本框 52"/>
            <p:cNvSpPr txBox="1"/>
            <p:nvPr/>
          </p:nvSpPr>
          <p:spPr>
            <a:xfrm>
              <a:off x="2213684" y="2501364"/>
              <a:ext cx="851515" cy="292388"/>
            </a:xfrm>
            <a:prstGeom prst="rect">
              <a:avLst/>
            </a:prstGeom>
            <a:noFill/>
          </p:spPr>
          <p:txBody>
            <a:bodyPr wrap="none" rtlCol="0">
              <a:spAutoFit/>
            </a:bodyPr>
            <a:lstStyle/>
            <a:p>
              <a:r>
                <a:rPr lang="zh-CN" altLang="en-US" sz="1300" b="1" dirty="0">
                  <a:latin typeface="+mn-ea"/>
                </a:rPr>
                <a:t>营销管理</a:t>
              </a:r>
              <a:endParaRPr lang="zh-CN" altLang="en-US" sz="1300" b="1" dirty="0">
                <a:latin typeface="+mn-ea"/>
              </a:endParaRPr>
            </a:p>
          </p:txBody>
        </p:sp>
        <p:sp>
          <p:nvSpPr>
            <p:cNvPr id="54" name="圆角矩形 53"/>
            <p:cNvSpPr/>
            <p:nvPr/>
          </p:nvSpPr>
          <p:spPr>
            <a:xfrm>
              <a:off x="2112077" y="2830726"/>
              <a:ext cx="1054729" cy="950700"/>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mn-ea"/>
                </a:rPr>
                <a:t>智能推荐</a:t>
              </a:r>
              <a:endParaRPr lang="en-US" altLang="zh-CN" sz="1000" dirty="0">
                <a:solidFill>
                  <a:schemeClr val="tx1"/>
                </a:solidFill>
                <a:latin typeface="+mn-ea"/>
              </a:endParaRPr>
            </a:p>
            <a:p>
              <a:r>
                <a:rPr lang="zh-CN" altLang="en-US" sz="1000" dirty="0">
                  <a:solidFill>
                    <a:schemeClr val="tx1"/>
                  </a:solidFill>
                  <a:latin typeface="+mn-ea"/>
                </a:rPr>
                <a:t>促销活动</a:t>
              </a:r>
              <a:endParaRPr lang="en-US" altLang="zh-CN" sz="1000" dirty="0">
                <a:solidFill>
                  <a:schemeClr val="tx1"/>
                </a:solidFill>
                <a:latin typeface="+mn-ea"/>
              </a:endParaRPr>
            </a:p>
            <a:p>
              <a:r>
                <a:rPr lang="zh-CN" altLang="en-US" sz="1000" dirty="0">
                  <a:solidFill>
                    <a:schemeClr val="tx1"/>
                  </a:solidFill>
                  <a:latin typeface="+mn-ea"/>
                </a:rPr>
                <a:t>潜客挖掘</a:t>
              </a:r>
              <a:endParaRPr lang="en-US" altLang="zh-CN" sz="1000" dirty="0">
                <a:solidFill>
                  <a:schemeClr val="tx1"/>
                </a:solidFill>
                <a:latin typeface="+mn-ea"/>
              </a:endParaRPr>
            </a:p>
            <a:p>
              <a:r>
                <a:rPr lang="zh-CN" altLang="en-US" sz="1000" dirty="0">
                  <a:solidFill>
                    <a:schemeClr val="tx1"/>
                  </a:solidFill>
                  <a:latin typeface="+mn-ea"/>
                </a:rPr>
                <a:t>动态分析</a:t>
              </a:r>
              <a:endParaRPr lang="zh-CN" altLang="en-US" sz="1000" dirty="0">
                <a:solidFill>
                  <a:schemeClr val="tx1"/>
                </a:solidFill>
                <a:latin typeface="+mn-ea"/>
              </a:endParaRPr>
            </a:p>
          </p:txBody>
        </p:sp>
      </p:grpSp>
      <p:grpSp>
        <p:nvGrpSpPr>
          <p:cNvPr id="55" name="组合 54"/>
          <p:cNvGrpSpPr/>
          <p:nvPr/>
        </p:nvGrpSpPr>
        <p:grpSpPr>
          <a:xfrm>
            <a:off x="8069758" y="3101439"/>
            <a:ext cx="1054729" cy="1280062"/>
            <a:chOff x="2112077" y="2501364"/>
            <a:chExt cx="1054729" cy="1280062"/>
          </a:xfrm>
        </p:grpSpPr>
        <p:sp>
          <p:nvSpPr>
            <p:cNvPr id="56" name="矩形 55"/>
            <p:cNvSpPr/>
            <p:nvPr/>
          </p:nvSpPr>
          <p:spPr>
            <a:xfrm>
              <a:off x="2112077" y="2501364"/>
              <a:ext cx="1054729" cy="1280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文本框 56"/>
            <p:cNvSpPr txBox="1"/>
            <p:nvPr/>
          </p:nvSpPr>
          <p:spPr>
            <a:xfrm>
              <a:off x="2213684" y="2501364"/>
              <a:ext cx="851515" cy="292388"/>
            </a:xfrm>
            <a:prstGeom prst="rect">
              <a:avLst/>
            </a:prstGeom>
            <a:noFill/>
          </p:spPr>
          <p:txBody>
            <a:bodyPr wrap="none" rtlCol="0">
              <a:spAutoFit/>
            </a:bodyPr>
            <a:lstStyle/>
            <a:p>
              <a:r>
                <a:rPr lang="zh-CN" altLang="en-US" sz="1300" b="1" dirty="0">
                  <a:latin typeface="+mn-ea"/>
                </a:rPr>
                <a:t>库存管理</a:t>
              </a:r>
              <a:endParaRPr lang="zh-CN" altLang="en-US" sz="1300" b="1" dirty="0">
                <a:latin typeface="+mn-ea"/>
              </a:endParaRPr>
            </a:p>
          </p:txBody>
        </p:sp>
        <p:sp>
          <p:nvSpPr>
            <p:cNvPr id="58" name="圆角矩形 57"/>
            <p:cNvSpPr/>
            <p:nvPr/>
          </p:nvSpPr>
          <p:spPr>
            <a:xfrm>
              <a:off x="2112077" y="2830726"/>
              <a:ext cx="1054729" cy="950700"/>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mn-ea"/>
                </a:rPr>
                <a:t>车辆库存</a:t>
              </a:r>
              <a:endParaRPr lang="en-US" altLang="zh-CN" sz="1000" dirty="0">
                <a:solidFill>
                  <a:schemeClr val="tx1"/>
                </a:solidFill>
                <a:latin typeface="+mn-ea"/>
              </a:endParaRPr>
            </a:p>
            <a:p>
              <a:r>
                <a:rPr lang="zh-CN" altLang="en-US" sz="1000" dirty="0">
                  <a:solidFill>
                    <a:schemeClr val="tx1"/>
                  </a:solidFill>
                  <a:latin typeface="+mn-ea"/>
                </a:rPr>
                <a:t>零件库存</a:t>
              </a:r>
              <a:endParaRPr lang="en-US" altLang="zh-CN" sz="1000" dirty="0">
                <a:solidFill>
                  <a:schemeClr val="tx1"/>
                </a:solidFill>
                <a:latin typeface="+mn-ea"/>
              </a:endParaRPr>
            </a:p>
            <a:p>
              <a:r>
                <a:rPr lang="zh-CN" altLang="en-US" sz="1000" dirty="0">
                  <a:solidFill>
                    <a:schemeClr val="tx1"/>
                  </a:solidFill>
                  <a:latin typeface="+mn-ea"/>
                </a:rPr>
                <a:t>库存计划</a:t>
              </a:r>
              <a:endParaRPr lang="zh-CN" altLang="en-US" sz="1000" dirty="0">
                <a:solidFill>
                  <a:schemeClr val="tx1"/>
                </a:solidFill>
                <a:latin typeface="+mn-ea"/>
              </a:endParaRPr>
            </a:p>
          </p:txBody>
        </p:sp>
      </p:grpSp>
      <p:grpSp>
        <p:nvGrpSpPr>
          <p:cNvPr id="59" name="组合 58"/>
          <p:cNvGrpSpPr/>
          <p:nvPr/>
        </p:nvGrpSpPr>
        <p:grpSpPr>
          <a:xfrm>
            <a:off x="9260661" y="3101439"/>
            <a:ext cx="1054729" cy="1280062"/>
            <a:chOff x="2112077" y="2501364"/>
            <a:chExt cx="1054729" cy="1280062"/>
          </a:xfrm>
        </p:grpSpPr>
        <p:sp>
          <p:nvSpPr>
            <p:cNvPr id="60" name="矩形 59"/>
            <p:cNvSpPr/>
            <p:nvPr/>
          </p:nvSpPr>
          <p:spPr>
            <a:xfrm>
              <a:off x="2112077" y="2501364"/>
              <a:ext cx="1054729" cy="1280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文本框 60"/>
            <p:cNvSpPr txBox="1"/>
            <p:nvPr/>
          </p:nvSpPr>
          <p:spPr>
            <a:xfrm>
              <a:off x="2213684" y="2501364"/>
              <a:ext cx="851515" cy="292388"/>
            </a:xfrm>
            <a:prstGeom prst="rect">
              <a:avLst/>
            </a:prstGeom>
            <a:noFill/>
          </p:spPr>
          <p:txBody>
            <a:bodyPr wrap="none" rtlCol="0">
              <a:spAutoFit/>
            </a:bodyPr>
            <a:lstStyle/>
            <a:p>
              <a:r>
                <a:rPr lang="zh-CN" altLang="en-US" sz="1300" b="1" dirty="0">
                  <a:latin typeface="+mn-ea"/>
                </a:rPr>
                <a:t>售后支持</a:t>
              </a:r>
              <a:endParaRPr lang="zh-CN" altLang="en-US" sz="1300" b="1" dirty="0">
                <a:latin typeface="+mn-ea"/>
              </a:endParaRPr>
            </a:p>
          </p:txBody>
        </p:sp>
        <p:sp>
          <p:nvSpPr>
            <p:cNvPr id="62" name="圆角矩形 61"/>
            <p:cNvSpPr/>
            <p:nvPr/>
          </p:nvSpPr>
          <p:spPr>
            <a:xfrm>
              <a:off x="2112077" y="2830726"/>
              <a:ext cx="1054729" cy="950700"/>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mn-ea"/>
                </a:rPr>
                <a:t>异常车处理</a:t>
              </a:r>
              <a:endParaRPr lang="en-US" altLang="zh-CN" sz="1000" dirty="0">
                <a:solidFill>
                  <a:schemeClr val="tx1"/>
                </a:solidFill>
                <a:latin typeface="+mn-ea"/>
              </a:endParaRPr>
            </a:p>
            <a:p>
              <a:r>
                <a:rPr lang="zh-CN" altLang="en-US" sz="1000" dirty="0">
                  <a:solidFill>
                    <a:schemeClr val="tx1"/>
                  </a:solidFill>
                  <a:latin typeface="+mn-ea"/>
                </a:rPr>
                <a:t>客诉处理</a:t>
              </a:r>
              <a:endParaRPr lang="en-US" altLang="zh-CN" sz="1000" dirty="0">
                <a:solidFill>
                  <a:schemeClr val="tx1"/>
                </a:solidFill>
                <a:latin typeface="+mn-ea"/>
              </a:endParaRPr>
            </a:p>
            <a:p>
              <a:r>
                <a:rPr lang="zh-CN" altLang="en-US" sz="1000" dirty="0">
                  <a:solidFill>
                    <a:schemeClr val="tx1"/>
                  </a:solidFill>
                  <a:latin typeface="+mn-ea"/>
                </a:rPr>
                <a:t>索赔管理</a:t>
              </a:r>
              <a:endParaRPr lang="en-US" altLang="zh-CN" sz="1000" dirty="0">
                <a:solidFill>
                  <a:schemeClr val="tx1"/>
                </a:solidFill>
                <a:latin typeface="+mn-ea"/>
              </a:endParaRPr>
            </a:p>
            <a:p>
              <a:r>
                <a:rPr lang="zh-CN" altLang="en-US" sz="1000" dirty="0">
                  <a:solidFill>
                    <a:schemeClr val="tx1"/>
                  </a:solidFill>
                  <a:latin typeface="+mn-ea"/>
                </a:rPr>
                <a:t>用户关怀</a:t>
              </a:r>
              <a:endParaRPr lang="zh-CN" altLang="en-US" sz="1000" dirty="0">
                <a:solidFill>
                  <a:schemeClr val="tx1"/>
                </a:solidFill>
                <a:latin typeface="+mn-ea"/>
              </a:endParaRPr>
            </a:p>
          </p:txBody>
        </p:sp>
      </p:grpSp>
      <p:sp>
        <p:nvSpPr>
          <p:cNvPr id="64" name="文本框 63"/>
          <p:cNvSpPr txBox="1"/>
          <p:nvPr/>
        </p:nvSpPr>
        <p:spPr>
          <a:xfrm>
            <a:off x="1641911" y="3008189"/>
            <a:ext cx="400110" cy="1528624"/>
          </a:xfrm>
          <a:prstGeom prst="rect">
            <a:avLst/>
          </a:prstGeom>
          <a:noFill/>
        </p:spPr>
        <p:txBody>
          <a:bodyPr vert="eaVert" wrap="none" rtlCol="0">
            <a:spAutoFit/>
          </a:bodyPr>
          <a:lstStyle/>
          <a:p>
            <a:r>
              <a:rPr lang="zh-CN" altLang="en-US" sz="1400" dirty="0">
                <a:latin typeface="+mn-ea"/>
              </a:rPr>
              <a:t>全球统一营运管理</a:t>
            </a:r>
            <a:endParaRPr lang="zh-CN" altLang="en-US" sz="1400" dirty="0">
              <a:latin typeface="+mn-ea"/>
            </a:endParaRPr>
          </a:p>
        </p:txBody>
      </p:sp>
      <p:sp>
        <p:nvSpPr>
          <p:cNvPr id="65" name="矩形 64"/>
          <p:cNvSpPr/>
          <p:nvPr/>
        </p:nvSpPr>
        <p:spPr>
          <a:xfrm>
            <a:off x="10543045" y="3024058"/>
            <a:ext cx="386282" cy="335727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大数据分析平台</a:t>
            </a:r>
            <a:endParaRPr lang="zh-CN" altLang="en-US" dirty="0">
              <a:solidFill>
                <a:schemeClr val="tx1"/>
              </a:solidFill>
              <a:latin typeface="+mn-ea"/>
            </a:endParaRPr>
          </a:p>
        </p:txBody>
      </p:sp>
      <p:sp>
        <p:nvSpPr>
          <p:cNvPr id="66" name="圆柱形 65"/>
          <p:cNvSpPr/>
          <p:nvPr/>
        </p:nvSpPr>
        <p:spPr>
          <a:xfrm>
            <a:off x="10570600" y="3051318"/>
            <a:ext cx="334484" cy="447675"/>
          </a:xfrm>
          <a:prstGeom prst="can">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人</a:t>
            </a:r>
            <a:endParaRPr lang="zh-CN" altLang="en-US" dirty="0">
              <a:solidFill>
                <a:schemeClr val="tx1"/>
              </a:solidFill>
              <a:latin typeface="+mn-ea"/>
            </a:endParaRPr>
          </a:p>
        </p:txBody>
      </p:sp>
      <p:sp>
        <p:nvSpPr>
          <p:cNvPr id="67" name="圆柱形 66"/>
          <p:cNvSpPr/>
          <p:nvPr/>
        </p:nvSpPr>
        <p:spPr>
          <a:xfrm>
            <a:off x="10586961" y="5790200"/>
            <a:ext cx="334484" cy="447675"/>
          </a:xfrm>
          <a:prstGeom prst="can">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车</a:t>
            </a:r>
            <a:endParaRPr lang="zh-CN" altLang="en-US" dirty="0">
              <a:solidFill>
                <a:schemeClr val="tx1"/>
              </a:solidFill>
              <a:latin typeface="+mn-ea"/>
            </a:endParaRPr>
          </a:p>
        </p:txBody>
      </p:sp>
      <p:sp>
        <p:nvSpPr>
          <p:cNvPr id="70" name="文本框 69"/>
          <p:cNvSpPr txBox="1"/>
          <p:nvPr/>
        </p:nvSpPr>
        <p:spPr>
          <a:xfrm>
            <a:off x="1599408" y="4766554"/>
            <a:ext cx="400110" cy="810478"/>
          </a:xfrm>
          <a:prstGeom prst="rect">
            <a:avLst/>
          </a:prstGeom>
          <a:noFill/>
        </p:spPr>
        <p:txBody>
          <a:bodyPr vert="eaVert" wrap="none" rtlCol="0">
            <a:spAutoFit/>
          </a:bodyPr>
          <a:lstStyle/>
          <a:p>
            <a:r>
              <a:rPr lang="zh-CN" altLang="en-US" sz="1400" dirty="0">
                <a:latin typeface="+mn-ea"/>
              </a:rPr>
              <a:t>集团整合</a:t>
            </a:r>
            <a:endParaRPr lang="zh-CN" altLang="en-US" sz="1400" dirty="0">
              <a:latin typeface="+mn-ea"/>
            </a:endParaRPr>
          </a:p>
        </p:txBody>
      </p:sp>
      <p:grpSp>
        <p:nvGrpSpPr>
          <p:cNvPr id="74" name="组合 73"/>
          <p:cNvGrpSpPr/>
          <p:nvPr/>
        </p:nvGrpSpPr>
        <p:grpSpPr>
          <a:xfrm>
            <a:off x="2096126" y="4630110"/>
            <a:ext cx="2362828" cy="1180140"/>
            <a:chOff x="2092951" y="4030035"/>
            <a:chExt cx="2362828" cy="1180140"/>
          </a:xfrm>
        </p:grpSpPr>
        <p:sp>
          <p:nvSpPr>
            <p:cNvPr id="73" name="矩形 72"/>
            <p:cNvSpPr/>
            <p:nvPr/>
          </p:nvSpPr>
          <p:spPr>
            <a:xfrm>
              <a:off x="2092951" y="4030035"/>
              <a:ext cx="2362828" cy="1180140"/>
            </a:xfrm>
            <a:prstGeom prst="rect">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n-ea"/>
              </a:endParaRPr>
            </a:p>
          </p:txBody>
        </p:sp>
        <p:sp>
          <p:nvSpPr>
            <p:cNvPr id="68" name="文本框 67"/>
            <p:cNvSpPr txBox="1"/>
            <p:nvPr/>
          </p:nvSpPr>
          <p:spPr>
            <a:xfrm>
              <a:off x="2870887" y="4106152"/>
              <a:ext cx="851515" cy="292388"/>
            </a:xfrm>
            <a:prstGeom prst="rect">
              <a:avLst/>
            </a:prstGeom>
            <a:noFill/>
          </p:spPr>
          <p:txBody>
            <a:bodyPr wrap="none" rtlCol="0">
              <a:spAutoFit/>
            </a:bodyPr>
            <a:lstStyle/>
            <a:p>
              <a:r>
                <a:rPr lang="zh-CN" altLang="en-US" sz="1300" b="1" dirty="0">
                  <a:latin typeface="+mn-ea"/>
                </a:rPr>
                <a:t>产销协调</a:t>
              </a:r>
              <a:endParaRPr lang="zh-CN" altLang="en-US" sz="1300" b="1" dirty="0">
                <a:latin typeface="+mn-ea"/>
              </a:endParaRPr>
            </a:p>
          </p:txBody>
        </p:sp>
        <p:sp>
          <p:nvSpPr>
            <p:cNvPr id="69" name="矩形 68"/>
            <p:cNvSpPr/>
            <p:nvPr/>
          </p:nvSpPr>
          <p:spPr>
            <a:xfrm>
              <a:off x="2154461" y="4464082"/>
              <a:ext cx="716426" cy="41613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生产计划</a:t>
              </a:r>
              <a:endParaRPr lang="en-US" altLang="zh-CN" sz="1000" dirty="0">
                <a:solidFill>
                  <a:schemeClr val="tx1"/>
                </a:solidFill>
                <a:latin typeface="+mn-ea"/>
              </a:endParaRPr>
            </a:p>
            <a:p>
              <a:pPr algn="ctr"/>
              <a:r>
                <a:rPr lang="zh-CN" altLang="en-US" sz="1000" dirty="0">
                  <a:solidFill>
                    <a:schemeClr val="tx1"/>
                  </a:solidFill>
                  <a:latin typeface="+mn-ea"/>
                </a:rPr>
                <a:t>查询</a:t>
              </a:r>
              <a:endParaRPr lang="zh-CN" altLang="en-US" sz="1000" dirty="0">
                <a:solidFill>
                  <a:schemeClr val="tx1"/>
                </a:solidFill>
                <a:latin typeface="+mn-ea"/>
              </a:endParaRPr>
            </a:p>
          </p:txBody>
        </p:sp>
        <p:sp>
          <p:nvSpPr>
            <p:cNvPr id="71" name="矩形 70"/>
            <p:cNvSpPr/>
            <p:nvPr/>
          </p:nvSpPr>
          <p:spPr>
            <a:xfrm>
              <a:off x="2916040" y="4464082"/>
              <a:ext cx="716426" cy="41613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销售计划</a:t>
              </a:r>
              <a:endParaRPr lang="en-US" altLang="zh-CN" sz="1000" dirty="0">
                <a:solidFill>
                  <a:schemeClr val="tx1"/>
                </a:solidFill>
                <a:latin typeface="+mn-ea"/>
              </a:endParaRPr>
            </a:p>
            <a:p>
              <a:pPr algn="ctr"/>
              <a:r>
                <a:rPr lang="zh-CN" altLang="en-US" sz="1000" dirty="0">
                  <a:solidFill>
                    <a:schemeClr val="tx1"/>
                  </a:solidFill>
                  <a:latin typeface="+mn-ea"/>
                </a:rPr>
                <a:t>维护</a:t>
              </a:r>
              <a:endParaRPr lang="zh-CN" altLang="en-US" sz="1000" dirty="0">
                <a:solidFill>
                  <a:schemeClr val="tx1"/>
                </a:solidFill>
                <a:latin typeface="+mn-ea"/>
              </a:endParaRPr>
            </a:p>
          </p:txBody>
        </p:sp>
        <p:sp>
          <p:nvSpPr>
            <p:cNvPr id="72" name="矩形 71"/>
            <p:cNvSpPr/>
            <p:nvPr/>
          </p:nvSpPr>
          <p:spPr>
            <a:xfrm>
              <a:off x="3677620" y="4464082"/>
              <a:ext cx="716426" cy="41613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订单交车</a:t>
              </a:r>
              <a:endParaRPr lang="en-US" altLang="zh-CN" sz="1000" dirty="0">
                <a:solidFill>
                  <a:schemeClr val="tx1"/>
                </a:solidFill>
                <a:latin typeface="+mn-ea"/>
              </a:endParaRPr>
            </a:p>
            <a:p>
              <a:pPr algn="ctr"/>
              <a:r>
                <a:rPr lang="zh-CN" altLang="en-US" sz="1000" dirty="0">
                  <a:solidFill>
                    <a:schemeClr val="tx1"/>
                  </a:solidFill>
                  <a:latin typeface="+mn-ea"/>
                </a:rPr>
                <a:t>计划</a:t>
              </a:r>
              <a:endParaRPr lang="zh-CN" altLang="en-US" sz="1000" dirty="0">
                <a:solidFill>
                  <a:schemeClr val="tx1"/>
                </a:solidFill>
                <a:latin typeface="+mn-ea"/>
              </a:endParaRPr>
            </a:p>
          </p:txBody>
        </p:sp>
      </p:grpSp>
      <p:grpSp>
        <p:nvGrpSpPr>
          <p:cNvPr id="75" name="组合 74"/>
          <p:cNvGrpSpPr/>
          <p:nvPr/>
        </p:nvGrpSpPr>
        <p:grpSpPr>
          <a:xfrm>
            <a:off x="4506874" y="4630110"/>
            <a:ext cx="2362828" cy="1180140"/>
            <a:chOff x="2092951" y="4030035"/>
            <a:chExt cx="2362828" cy="1180140"/>
          </a:xfrm>
        </p:grpSpPr>
        <p:sp>
          <p:nvSpPr>
            <p:cNvPr id="76" name="矩形 75"/>
            <p:cNvSpPr/>
            <p:nvPr/>
          </p:nvSpPr>
          <p:spPr>
            <a:xfrm>
              <a:off x="2092951" y="4030035"/>
              <a:ext cx="2362828" cy="1180140"/>
            </a:xfrm>
            <a:prstGeom prst="rect">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n-ea"/>
              </a:endParaRPr>
            </a:p>
          </p:txBody>
        </p:sp>
        <p:sp>
          <p:nvSpPr>
            <p:cNvPr id="77" name="文本框 76"/>
            <p:cNvSpPr txBox="1"/>
            <p:nvPr/>
          </p:nvSpPr>
          <p:spPr>
            <a:xfrm>
              <a:off x="2515071" y="4096896"/>
              <a:ext cx="1518364" cy="292388"/>
            </a:xfrm>
            <a:prstGeom prst="rect">
              <a:avLst/>
            </a:prstGeom>
            <a:noFill/>
          </p:spPr>
          <p:txBody>
            <a:bodyPr wrap="none" rtlCol="0">
              <a:spAutoFit/>
            </a:bodyPr>
            <a:lstStyle/>
            <a:p>
              <a:r>
                <a:rPr lang="zh-CN" altLang="en-US" sz="1300" b="1" dirty="0">
                  <a:latin typeface="+mn-ea"/>
                </a:rPr>
                <a:t>仓储库存管理系统</a:t>
              </a:r>
              <a:endParaRPr lang="zh-CN" altLang="en-US" sz="1300" b="1" dirty="0">
                <a:latin typeface="+mn-ea"/>
              </a:endParaRPr>
            </a:p>
          </p:txBody>
        </p:sp>
        <p:sp>
          <p:nvSpPr>
            <p:cNvPr id="78" name="矩形 77"/>
            <p:cNvSpPr/>
            <p:nvPr/>
          </p:nvSpPr>
          <p:spPr>
            <a:xfrm>
              <a:off x="2154461" y="4464082"/>
              <a:ext cx="716426" cy="41613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生产库存</a:t>
              </a:r>
              <a:endParaRPr lang="zh-CN" altLang="en-US" sz="1000" dirty="0">
                <a:solidFill>
                  <a:schemeClr val="tx1"/>
                </a:solidFill>
                <a:latin typeface="+mn-ea"/>
              </a:endParaRPr>
            </a:p>
          </p:txBody>
        </p:sp>
        <p:sp>
          <p:nvSpPr>
            <p:cNvPr id="79" name="矩形 78"/>
            <p:cNvSpPr/>
            <p:nvPr/>
          </p:nvSpPr>
          <p:spPr>
            <a:xfrm>
              <a:off x="2916040" y="4464082"/>
              <a:ext cx="716426" cy="41613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销售公司库存</a:t>
              </a:r>
              <a:endParaRPr lang="zh-CN" altLang="en-US" sz="1000" dirty="0">
                <a:solidFill>
                  <a:schemeClr val="tx1"/>
                </a:solidFill>
                <a:latin typeface="+mn-ea"/>
              </a:endParaRPr>
            </a:p>
          </p:txBody>
        </p:sp>
        <p:sp>
          <p:nvSpPr>
            <p:cNvPr id="80" name="矩形 79"/>
            <p:cNvSpPr/>
            <p:nvPr/>
          </p:nvSpPr>
          <p:spPr>
            <a:xfrm>
              <a:off x="3677620" y="4464082"/>
              <a:ext cx="716426" cy="41613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经销商</a:t>
              </a:r>
              <a:endParaRPr lang="en-US" altLang="zh-CN" sz="1000" dirty="0">
                <a:solidFill>
                  <a:schemeClr val="tx1"/>
                </a:solidFill>
                <a:latin typeface="+mn-ea"/>
              </a:endParaRPr>
            </a:p>
            <a:p>
              <a:pPr algn="ctr"/>
              <a:r>
                <a:rPr lang="zh-CN" altLang="en-US" sz="1000" dirty="0">
                  <a:solidFill>
                    <a:schemeClr val="tx1"/>
                  </a:solidFill>
                  <a:latin typeface="+mn-ea"/>
                </a:rPr>
                <a:t>库存</a:t>
              </a:r>
              <a:endParaRPr lang="zh-CN" altLang="en-US" sz="1000" dirty="0">
                <a:solidFill>
                  <a:schemeClr val="tx1"/>
                </a:solidFill>
                <a:latin typeface="+mn-ea"/>
              </a:endParaRPr>
            </a:p>
          </p:txBody>
        </p:sp>
      </p:grpSp>
      <p:grpSp>
        <p:nvGrpSpPr>
          <p:cNvPr id="81" name="组合 80"/>
          <p:cNvGrpSpPr/>
          <p:nvPr/>
        </p:nvGrpSpPr>
        <p:grpSpPr>
          <a:xfrm>
            <a:off x="6917622" y="4619523"/>
            <a:ext cx="2362828" cy="1180140"/>
            <a:chOff x="2092951" y="4030035"/>
            <a:chExt cx="2362828" cy="1180140"/>
          </a:xfrm>
        </p:grpSpPr>
        <p:sp>
          <p:nvSpPr>
            <p:cNvPr id="82" name="矩形 81"/>
            <p:cNvSpPr/>
            <p:nvPr/>
          </p:nvSpPr>
          <p:spPr>
            <a:xfrm>
              <a:off x="2092951" y="4030035"/>
              <a:ext cx="2362828" cy="1180140"/>
            </a:xfrm>
            <a:prstGeom prst="rect">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mn-ea"/>
              </a:endParaRPr>
            </a:p>
          </p:txBody>
        </p:sp>
        <p:sp>
          <p:nvSpPr>
            <p:cNvPr id="83" name="文本框 82"/>
            <p:cNvSpPr txBox="1"/>
            <p:nvPr/>
          </p:nvSpPr>
          <p:spPr>
            <a:xfrm>
              <a:off x="2713068" y="4089480"/>
              <a:ext cx="1184940" cy="292388"/>
            </a:xfrm>
            <a:prstGeom prst="rect">
              <a:avLst/>
            </a:prstGeom>
            <a:noFill/>
          </p:spPr>
          <p:txBody>
            <a:bodyPr wrap="none" rtlCol="0">
              <a:spAutoFit/>
            </a:bodyPr>
            <a:lstStyle/>
            <a:p>
              <a:r>
                <a:rPr lang="zh-CN" altLang="en-US" sz="1300" b="1" dirty="0">
                  <a:latin typeface="+mn-ea"/>
                </a:rPr>
                <a:t>物流管理系统</a:t>
              </a:r>
              <a:endParaRPr lang="zh-CN" altLang="en-US" sz="1300" b="1" dirty="0">
                <a:latin typeface="+mn-ea"/>
              </a:endParaRPr>
            </a:p>
          </p:txBody>
        </p:sp>
        <p:sp>
          <p:nvSpPr>
            <p:cNvPr id="84" name="矩形 83"/>
            <p:cNvSpPr/>
            <p:nvPr/>
          </p:nvSpPr>
          <p:spPr>
            <a:xfrm>
              <a:off x="2154461" y="4464082"/>
              <a:ext cx="716426" cy="41613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物流进度查询</a:t>
              </a:r>
              <a:endParaRPr lang="zh-CN" altLang="en-US" sz="1000" dirty="0">
                <a:solidFill>
                  <a:schemeClr val="tx1"/>
                </a:solidFill>
                <a:latin typeface="+mn-ea"/>
              </a:endParaRPr>
            </a:p>
          </p:txBody>
        </p:sp>
        <p:sp>
          <p:nvSpPr>
            <p:cNvPr id="85" name="矩形 84"/>
            <p:cNvSpPr/>
            <p:nvPr/>
          </p:nvSpPr>
          <p:spPr>
            <a:xfrm>
              <a:off x="2916040" y="4464082"/>
              <a:ext cx="716426" cy="41613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物流数据整合</a:t>
              </a:r>
              <a:endParaRPr lang="zh-CN" altLang="en-US" sz="1000" dirty="0">
                <a:solidFill>
                  <a:schemeClr val="tx1"/>
                </a:solidFill>
                <a:latin typeface="+mn-ea"/>
              </a:endParaRPr>
            </a:p>
          </p:txBody>
        </p:sp>
        <p:sp>
          <p:nvSpPr>
            <p:cNvPr id="86" name="矩形 85"/>
            <p:cNvSpPr/>
            <p:nvPr/>
          </p:nvSpPr>
          <p:spPr>
            <a:xfrm>
              <a:off x="3677620" y="4464082"/>
              <a:ext cx="716426" cy="41613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mn-ea"/>
                </a:rPr>
                <a:t>物流规划</a:t>
              </a:r>
              <a:endParaRPr lang="zh-CN" altLang="en-US" sz="1000" dirty="0">
                <a:solidFill>
                  <a:schemeClr val="tx1"/>
                </a:solidFill>
                <a:latin typeface="+mn-ea"/>
              </a:endParaRPr>
            </a:p>
          </p:txBody>
        </p:sp>
      </p:grpSp>
      <p:sp>
        <p:nvSpPr>
          <p:cNvPr id="87" name="矩形 86"/>
          <p:cNvSpPr/>
          <p:nvPr/>
        </p:nvSpPr>
        <p:spPr>
          <a:xfrm>
            <a:off x="9328370" y="4619523"/>
            <a:ext cx="987020" cy="1180140"/>
          </a:xfrm>
          <a:prstGeom prst="rect">
            <a:avLst/>
          </a:prstGeom>
          <a:solidFill>
            <a:schemeClr val="bg1">
              <a:lumMod val="6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tx1"/>
                </a:solidFill>
                <a:latin typeface="+mn-ea"/>
              </a:rPr>
              <a:t>财务管理</a:t>
            </a:r>
            <a:endParaRPr lang="en-US" altLang="zh-CN" sz="1300" b="1" dirty="0">
              <a:solidFill>
                <a:schemeClr val="tx1"/>
              </a:solidFill>
              <a:latin typeface="+mn-ea"/>
            </a:endParaRPr>
          </a:p>
          <a:p>
            <a:pPr algn="ctr"/>
            <a:r>
              <a:rPr lang="zh-CN" altLang="en-US" sz="1300" b="1" dirty="0">
                <a:solidFill>
                  <a:schemeClr val="tx1"/>
                </a:solidFill>
                <a:latin typeface="+mn-ea"/>
              </a:rPr>
              <a:t>系统</a:t>
            </a:r>
            <a:endParaRPr lang="zh-CN" altLang="en-US" sz="1300" b="1" dirty="0">
              <a:solidFill>
                <a:schemeClr val="tx1"/>
              </a:solidFill>
              <a:latin typeface="+mn-ea"/>
            </a:endParaRPr>
          </a:p>
        </p:txBody>
      </p:sp>
      <p:sp>
        <p:nvSpPr>
          <p:cNvPr id="89" name="矩形 88"/>
          <p:cNvSpPr/>
          <p:nvPr/>
        </p:nvSpPr>
        <p:spPr>
          <a:xfrm>
            <a:off x="1999661" y="5793775"/>
            <a:ext cx="8214122" cy="31432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rPr>
              <a:t>全球营销与集团系统对接</a:t>
            </a:r>
            <a:endParaRPr lang="zh-CN" altLang="en-US" dirty="0">
              <a:latin typeface="+mn-ea"/>
            </a:endParaRPr>
          </a:p>
        </p:txBody>
      </p:sp>
      <p:sp>
        <p:nvSpPr>
          <p:cNvPr id="93" name="文本框 1"/>
          <p:cNvSpPr>
            <a:spLocks noChangeArrowheads="1"/>
          </p:cNvSpPr>
          <p:nvPr/>
        </p:nvSpPr>
        <p:spPr bwMode="auto">
          <a:xfrm>
            <a:off x="1873200" y="1032543"/>
            <a:ext cx="7832725" cy="369888"/>
          </a:xfrm>
          <a:prstGeom prst="wedgeRectCallout">
            <a:avLst>
              <a:gd name="adj1" fmla="val 29394"/>
              <a:gd name="adj2" fmla="val 222806"/>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spcBef>
                <a:spcPct val="0"/>
              </a:spcBef>
              <a:buFontTx/>
              <a:buNone/>
            </a:pPr>
            <a:r>
              <a:rPr kumimoji="0" lang="zh-CN" altLang="en-US" sz="1800" dirty="0">
                <a:latin typeface="+mn-ea"/>
                <a:ea typeface="+mn-ea"/>
              </a:rPr>
              <a:t>由于新业务模式具有多变灵活的可能性，将侧重敏捷式系统功能开发应对。</a:t>
            </a:r>
            <a:endParaRPr kumimoji="0" lang="zh-CN" altLang="en-US" sz="1800" dirty="0">
              <a:latin typeface="+mn-ea"/>
              <a:ea typeface="+mn-ea"/>
            </a:endParaRPr>
          </a:p>
        </p:txBody>
      </p:sp>
      <p:sp>
        <p:nvSpPr>
          <p:cNvPr id="94" name="文本框 2"/>
          <p:cNvSpPr>
            <a:spLocks noChangeArrowheads="1"/>
          </p:cNvSpPr>
          <p:nvPr/>
        </p:nvSpPr>
        <p:spPr bwMode="auto">
          <a:xfrm>
            <a:off x="1945804" y="6377543"/>
            <a:ext cx="8255000" cy="368300"/>
          </a:xfrm>
          <a:prstGeom prst="wedgeRectCallout">
            <a:avLst>
              <a:gd name="adj1" fmla="val 29572"/>
              <a:gd name="adj2" fmla="val -612692"/>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spcBef>
                <a:spcPct val="0"/>
              </a:spcBef>
              <a:buFontTx/>
              <a:buNone/>
            </a:pPr>
            <a:r>
              <a:rPr kumimoji="0" lang="zh-CN" altLang="en-US" sz="1800" dirty="0">
                <a:latin typeface="+mn-ea"/>
                <a:ea typeface="+mn-ea"/>
              </a:rPr>
              <a:t>后台运维管理与数据库设计为先期重点建设的内容，适应未来多变的前台功能。</a:t>
            </a:r>
            <a:endParaRPr kumimoji="0" lang="zh-CN" altLang="en-US" sz="1800"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sym typeface="+mn-ea"/>
              </a:rPr>
              <a:t>行业介绍</a:t>
            </a:r>
            <a:br>
              <a:rPr lang="zh-CN" altLang="en-US" dirty="0" smtClean="0">
                <a:latin typeface="+mj-ea"/>
              </a:rPr>
            </a:br>
            <a:endParaRPr lang="zh-CN" dirty="0">
              <a:latin typeface="+mj-ea"/>
              <a:ea typeface="+mj-ea"/>
            </a:endParaRPr>
          </a:p>
        </p:txBody>
      </p:sp>
      <p:sp>
        <p:nvSpPr>
          <p:cNvPr id="4" name="文本占位符 3"/>
          <p:cNvSpPr>
            <a:spLocks noGrp="1"/>
          </p:cNvSpPr>
          <p:nvPr>
            <p:ph type="body" sz="quarter" idx="11"/>
          </p:nvPr>
        </p:nvSpPr>
        <p:spPr/>
        <p:txBody>
          <a:bodyPr/>
          <a:lstStyle/>
          <a:p>
            <a:r>
              <a:rPr lang="en-US" altLang="zh-CN" dirty="0" smtClean="0"/>
              <a:t>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全球汽车行业的四大趋势</a:t>
            </a: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873619" y="1240696"/>
            <a:ext cx="10297144" cy="4584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t>全球汽车行业发展趋势：四化，即电气化、互联化、智能化和多样化。</a:t>
            </a:r>
            <a:endParaRPr lang="en-US" altLang="zh-CN" dirty="0" smtClean="0"/>
          </a:p>
        </p:txBody>
      </p:sp>
      <p:sp>
        <p:nvSpPr>
          <p:cNvPr id="39" name="文本框 38"/>
          <p:cNvSpPr txBox="1"/>
          <p:nvPr/>
        </p:nvSpPr>
        <p:spPr>
          <a:xfrm>
            <a:off x="7918688" y="6283657"/>
            <a:ext cx="3368964" cy="261610"/>
          </a:xfrm>
          <a:prstGeom prst="rect">
            <a:avLst/>
          </a:prstGeom>
          <a:noFill/>
        </p:spPr>
        <p:txBody>
          <a:bodyPr wrap="square" rtlCol="0">
            <a:spAutoFit/>
          </a:bodyPr>
          <a:lstStyle/>
          <a:p>
            <a:r>
              <a:rPr lang="zh-CN" altLang="en-US" sz="1100" dirty="0" smtClean="0">
                <a:solidFill>
                  <a:schemeClr val="tx1">
                    <a:lumMod val="50000"/>
                    <a:lumOff val="50000"/>
                  </a:schemeClr>
                </a:solidFill>
              </a:rPr>
              <a:t>* 数据资料来自麦肯锡报告</a:t>
            </a:r>
            <a:r>
              <a:rPr lang="en-US" altLang="zh-CN" sz="1100" dirty="0" smtClean="0">
                <a:solidFill>
                  <a:schemeClr val="tx1">
                    <a:lumMod val="50000"/>
                    <a:lumOff val="50000"/>
                  </a:schemeClr>
                </a:solidFill>
              </a:rPr>
              <a:t>《Monetizing car data》</a:t>
            </a:r>
            <a:endParaRPr lang="zh-CN" altLang="en-US" sz="1100" dirty="0">
              <a:solidFill>
                <a:schemeClr val="tx1">
                  <a:lumMod val="50000"/>
                  <a:lumOff val="50000"/>
                </a:schemeClr>
              </a:solidFill>
            </a:endParaRPr>
          </a:p>
        </p:txBody>
      </p:sp>
      <p:grpSp>
        <p:nvGrpSpPr>
          <p:cNvPr id="3" name="组合 2"/>
          <p:cNvGrpSpPr/>
          <p:nvPr/>
        </p:nvGrpSpPr>
        <p:grpSpPr>
          <a:xfrm>
            <a:off x="874901" y="2328456"/>
            <a:ext cx="10336842" cy="3667267"/>
            <a:chOff x="842591" y="2328456"/>
            <a:chExt cx="10336842" cy="3667267"/>
          </a:xfrm>
        </p:grpSpPr>
        <p:grpSp>
          <p:nvGrpSpPr>
            <p:cNvPr id="19" name="组合 18"/>
            <p:cNvGrpSpPr/>
            <p:nvPr/>
          </p:nvGrpSpPr>
          <p:grpSpPr>
            <a:xfrm>
              <a:off x="842591" y="2328456"/>
              <a:ext cx="10336842" cy="3667267"/>
              <a:chOff x="838200" y="1924368"/>
              <a:chExt cx="10336842" cy="3667267"/>
            </a:xfrm>
          </p:grpSpPr>
          <p:sp>
            <p:nvSpPr>
              <p:cNvPr id="24" name="TextBox 45"/>
              <p:cNvSpPr txBox="1"/>
              <p:nvPr/>
            </p:nvSpPr>
            <p:spPr>
              <a:xfrm>
                <a:off x="898808" y="1924368"/>
                <a:ext cx="2586264" cy="523220"/>
              </a:xfrm>
              <a:prstGeom prst="rect">
                <a:avLst/>
              </a:prstGeom>
              <a:noFill/>
            </p:spPr>
            <p:txBody>
              <a:bodyPr wrap="square" rtlCol="0">
                <a:spAutoFit/>
              </a:bodyPr>
              <a:lstStyle/>
              <a:p>
                <a:pPr defTabSz="1828165"/>
                <a:r>
                  <a:rPr lang="zh-CN" altLang="en-US" sz="2800" b="1" dirty="0" smtClean="0">
                    <a:solidFill>
                      <a:srgbClr val="4B5050"/>
                    </a:solidFill>
                    <a:latin typeface="微软雅黑" panose="020B0503020204020204" pitchFamily="34" charset="-122"/>
                    <a:ea typeface="微软雅黑" panose="020B0503020204020204" pitchFamily="34" charset="-122"/>
                    <a:cs typeface="+mn-ea"/>
                  </a:rPr>
                  <a:t>电气化</a:t>
                </a:r>
                <a:r>
                  <a:rPr lang="zh-CN" altLang="en-US" sz="1100" b="1" dirty="0" smtClean="0">
                    <a:solidFill>
                      <a:srgbClr val="4B5050"/>
                    </a:solidFill>
                    <a:latin typeface="微软雅黑" panose="020B0503020204020204" pitchFamily="34" charset="-122"/>
                    <a:ea typeface="微软雅黑" panose="020B0503020204020204" pitchFamily="34" charset="-122"/>
                    <a:cs typeface="+mn-ea"/>
                  </a:rPr>
                  <a:t>（</a:t>
                </a:r>
                <a:r>
                  <a:rPr lang="en-US" altLang="zh-CN" sz="1100" b="1" dirty="0" smtClean="0">
                    <a:solidFill>
                      <a:srgbClr val="4B5050"/>
                    </a:solidFill>
                    <a:latin typeface="微软雅黑" panose="020B0503020204020204" pitchFamily="34" charset="-122"/>
                    <a:ea typeface="微软雅黑" panose="020B0503020204020204" pitchFamily="34" charset="-122"/>
                    <a:cs typeface="+mn-ea"/>
                  </a:rPr>
                  <a:t>Electrification</a:t>
                </a:r>
                <a:r>
                  <a:rPr lang="zh-CN" altLang="en-US" sz="1100" b="1" dirty="0" smtClean="0">
                    <a:solidFill>
                      <a:srgbClr val="4B5050"/>
                    </a:solidFill>
                    <a:latin typeface="微软雅黑" panose="020B0503020204020204" pitchFamily="34" charset="-122"/>
                    <a:ea typeface="微软雅黑" panose="020B0503020204020204" pitchFamily="34" charset="-122"/>
                    <a:cs typeface="+mn-ea"/>
                  </a:rPr>
                  <a:t>）</a:t>
                </a:r>
                <a:endParaRPr lang="zh-CN" altLang="en-US" sz="1100" b="1" dirty="0">
                  <a:solidFill>
                    <a:srgbClr val="4B5050"/>
                  </a:solidFill>
                  <a:latin typeface="微软雅黑" panose="020B0503020204020204" pitchFamily="34" charset="-122"/>
                  <a:ea typeface="微软雅黑" panose="020B0503020204020204" pitchFamily="34" charset="-122"/>
                  <a:cs typeface="+mn-ea"/>
                </a:endParaRPr>
              </a:p>
            </p:txBody>
          </p:sp>
          <p:sp>
            <p:nvSpPr>
              <p:cNvPr id="25" name="TextBox 46"/>
              <p:cNvSpPr txBox="1"/>
              <p:nvPr/>
            </p:nvSpPr>
            <p:spPr>
              <a:xfrm>
                <a:off x="838200" y="2500339"/>
                <a:ext cx="3267007" cy="738664"/>
              </a:xfrm>
              <a:prstGeom prst="rect">
                <a:avLst/>
              </a:prstGeom>
              <a:noFill/>
            </p:spPr>
            <p:txBody>
              <a:bodyPr wrap="square" rtlCol="0">
                <a:spAutoFit/>
              </a:bodyPr>
              <a:lstStyle/>
              <a:p>
                <a:pPr defTabSz="1828165">
                  <a:lnSpc>
                    <a:spcPct val="150000"/>
                  </a:lnSpc>
                </a:pPr>
                <a:r>
                  <a:rPr lang="en-US" altLang="zh-CN" sz="1400" dirty="0" smtClean="0">
                    <a:solidFill>
                      <a:srgbClr val="7F7F7F"/>
                    </a:solidFill>
                    <a:latin typeface="微软雅黑" panose="020B0503020204020204" pitchFamily="34" charset="-122"/>
                    <a:ea typeface="微软雅黑" panose="020B0503020204020204" pitchFamily="34" charset="-122"/>
                    <a:cs typeface="+mn-ea"/>
                  </a:rPr>
                  <a:t>2030</a:t>
                </a:r>
                <a:r>
                  <a:rPr lang="zh-CN" altLang="en-US" sz="1400" dirty="0" smtClean="0">
                    <a:solidFill>
                      <a:srgbClr val="7F7F7F"/>
                    </a:solidFill>
                    <a:latin typeface="微软雅黑" panose="020B0503020204020204" pitchFamily="34" charset="-122"/>
                    <a:ea typeface="微软雅黑" panose="020B0503020204020204" pitchFamily="34" charset="-122"/>
                    <a:cs typeface="+mn-ea"/>
                  </a:rPr>
                  <a:t>年前电动车市占率将超过</a:t>
                </a:r>
                <a:r>
                  <a:rPr lang="en-US" altLang="zh-CN" sz="1400" dirty="0" smtClean="0">
                    <a:solidFill>
                      <a:srgbClr val="7F7F7F"/>
                    </a:solidFill>
                    <a:latin typeface="微软雅黑" panose="020B0503020204020204" pitchFamily="34" charset="-122"/>
                    <a:ea typeface="微软雅黑" panose="020B0503020204020204" pitchFamily="34" charset="-122"/>
                    <a:cs typeface="+mn-ea"/>
                  </a:rPr>
                  <a:t>10%</a:t>
                </a:r>
                <a:r>
                  <a:rPr lang="zh-CN" altLang="en-US" sz="1400" dirty="0" smtClean="0">
                    <a:solidFill>
                      <a:srgbClr val="7F7F7F"/>
                    </a:solidFill>
                    <a:latin typeface="微软雅黑" panose="020B0503020204020204" pitchFamily="34" charset="-122"/>
                    <a:ea typeface="微软雅黑" panose="020B0503020204020204" pitchFamily="34" charset="-122"/>
                    <a:cs typeface="+mn-ea"/>
                  </a:rPr>
                  <a:t>，部分地区达</a:t>
                </a:r>
                <a:r>
                  <a:rPr lang="en-US" altLang="zh-CN" sz="1400" dirty="0" smtClean="0">
                    <a:solidFill>
                      <a:srgbClr val="7F7F7F"/>
                    </a:solidFill>
                    <a:latin typeface="微软雅黑" panose="020B0503020204020204" pitchFamily="34" charset="-122"/>
                    <a:ea typeface="微软雅黑" panose="020B0503020204020204" pitchFamily="34" charset="-122"/>
                    <a:cs typeface="+mn-ea"/>
                  </a:rPr>
                  <a:t>50%</a:t>
                </a:r>
                <a:endParaRPr lang="zh-CN" altLang="en-US" sz="1400" dirty="0">
                  <a:solidFill>
                    <a:srgbClr val="7F7F7F"/>
                  </a:solidFill>
                  <a:latin typeface="微软雅黑" panose="020B0503020204020204" pitchFamily="34" charset="-122"/>
                  <a:ea typeface="微软雅黑" panose="020B0503020204020204" pitchFamily="34" charset="-122"/>
                  <a:cs typeface="+mn-ea"/>
                </a:endParaRPr>
              </a:p>
            </p:txBody>
          </p:sp>
          <p:sp>
            <p:nvSpPr>
              <p:cNvPr id="26" name="TextBox 45"/>
              <p:cNvSpPr txBox="1"/>
              <p:nvPr/>
            </p:nvSpPr>
            <p:spPr>
              <a:xfrm>
                <a:off x="898808" y="4184668"/>
                <a:ext cx="3107744" cy="523220"/>
              </a:xfrm>
              <a:prstGeom prst="rect">
                <a:avLst/>
              </a:prstGeom>
              <a:noFill/>
            </p:spPr>
            <p:txBody>
              <a:bodyPr wrap="square" rtlCol="0">
                <a:spAutoFit/>
              </a:bodyPr>
              <a:lstStyle/>
              <a:p>
                <a:pPr defTabSz="1828165"/>
                <a:r>
                  <a:rPr lang="zh-CN" altLang="en-US" sz="2800" b="1" dirty="0" smtClean="0">
                    <a:solidFill>
                      <a:srgbClr val="4B5050"/>
                    </a:solidFill>
                    <a:latin typeface="微软雅黑" panose="020B0503020204020204" pitchFamily="34" charset="-122"/>
                    <a:ea typeface="微软雅黑" panose="020B0503020204020204" pitchFamily="34" charset="-122"/>
                    <a:cs typeface="+mn-ea"/>
                  </a:rPr>
                  <a:t>智能化</a:t>
                </a:r>
                <a:r>
                  <a:rPr lang="zh-CN" altLang="en-US" sz="1100" b="1" dirty="0" smtClean="0">
                    <a:solidFill>
                      <a:srgbClr val="4B5050"/>
                    </a:solidFill>
                    <a:latin typeface="微软雅黑" panose="020B0503020204020204" pitchFamily="34" charset="-122"/>
                    <a:ea typeface="微软雅黑" panose="020B0503020204020204" pitchFamily="34" charset="-122"/>
                    <a:cs typeface="+mn-ea"/>
                  </a:rPr>
                  <a:t>（</a:t>
                </a:r>
                <a:r>
                  <a:rPr lang="en-US" altLang="zh-CN" sz="1100" b="1" dirty="0" smtClean="0">
                    <a:solidFill>
                      <a:srgbClr val="4B5050"/>
                    </a:solidFill>
                    <a:latin typeface="微软雅黑" panose="020B0503020204020204" pitchFamily="34" charset="-122"/>
                    <a:ea typeface="微软雅黑" panose="020B0503020204020204" pitchFamily="34" charset="-122"/>
                    <a:cs typeface="+mn-ea"/>
                  </a:rPr>
                  <a:t>Autonomous Driving</a:t>
                </a:r>
                <a:r>
                  <a:rPr lang="zh-CN" altLang="en-US" sz="1100" b="1" dirty="0" smtClean="0">
                    <a:solidFill>
                      <a:srgbClr val="4B5050"/>
                    </a:solidFill>
                    <a:latin typeface="微软雅黑" panose="020B0503020204020204" pitchFamily="34" charset="-122"/>
                    <a:ea typeface="微软雅黑" panose="020B0503020204020204" pitchFamily="34" charset="-122"/>
                    <a:cs typeface="+mn-ea"/>
                  </a:rPr>
                  <a:t>）</a:t>
                </a:r>
                <a:endParaRPr lang="zh-CN" altLang="en-US" sz="3200" b="1" dirty="0">
                  <a:solidFill>
                    <a:srgbClr val="4B5050"/>
                  </a:solidFill>
                  <a:latin typeface="微软雅黑" panose="020B0503020204020204" pitchFamily="34" charset="-122"/>
                  <a:ea typeface="微软雅黑" panose="020B0503020204020204" pitchFamily="34" charset="-122"/>
                  <a:cs typeface="+mn-ea"/>
                </a:endParaRPr>
              </a:p>
            </p:txBody>
          </p:sp>
          <p:sp>
            <p:nvSpPr>
              <p:cNvPr id="27" name="TextBox 46"/>
              <p:cNvSpPr txBox="1"/>
              <p:nvPr/>
            </p:nvSpPr>
            <p:spPr>
              <a:xfrm>
                <a:off x="838200" y="4760639"/>
                <a:ext cx="3267007" cy="738664"/>
              </a:xfrm>
              <a:prstGeom prst="rect">
                <a:avLst/>
              </a:prstGeom>
              <a:noFill/>
            </p:spPr>
            <p:txBody>
              <a:bodyPr wrap="square" rtlCol="0">
                <a:spAutoFit/>
              </a:bodyPr>
              <a:lstStyle/>
              <a:p>
                <a:pPr defTabSz="1828165">
                  <a:lnSpc>
                    <a:spcPct val="150000"/>
                  </a:lnSpc>
                </a:pPr>
                <a:r>
                  <a:rPr lang="en-US" altLang="zh-CN" sz="1400" dirty="0" smtClean="0">
                    <a:solidFill>
                      <a:srgbClr val="7F7F7F"/>
                    </a:solidFill>
                    <a:latin typeface="微软雅黑" panose="020B0503020204020204" pitchFamily="34" charset="-122"/>
                    <a:ea typeface="微软雅黑" panose="020B0503020204020204" pitchFamily="34" charset="-122"/>
                    <a:cs typeface="+mn-ea"/>
                  </a:rPr>
                  <a:t>2030</a:t>
                </a:r>
                <a:r>
                  <a:rPr lang="zh-CN" altLang="en-US" sz="1400" dirty="0" smtClean="0">
                    <a:solidFill>
                      <a:srgbClr val="7F7F7F"/>
                    </a:solidFill>
                    <a:latin typeface="微软雅黑" panose="020B0503020204020204" pitchFamily="34" charset="-122"/>
                    <a:ea typeface="微软雅黑" panose="020B0503020204020204" pitchFamily="34" charset="-122"/>
                    <a:cs typeface="+mn-ea"/>
                  </a:rPr>
                  <a:t>年前车辆自动驾驶比例多达</a:t>
                </a:r>
                <a:r>
                  <a:rPr lang="en-US" altLang="zh-CN" sz="1400" dirty="0" smtClean="0">
                    <a:solidFill>
                      <a:srgbClr val="7F7F7F"/>
                    </a:solidFill>
                    <a:latin typeface="微软雅黑" panose="020B0503020204020204" pitchFamily="34" charset="-122"/>
                    <a:ea typeface="微软雅黑" panose="020B0503020204020204" pitchFamily="34" charset="-122"/>
                    <a:cs typeface="+mn-ea"/>
                  </a:rPr>
                  <a:t>15%</a:t>
                </a:r>
                <a:r>
                  <a:rPr lang="zh-CN" altLang="en-US" sz="1400" dirty="0" smtClean="0">
                    <a:solidFill>
                      <a:srgbClr val="7F7F7F"/>
                    </a:solidFill>
                    <a:latin typeface="微软雅黑" panose="020B0503020204020204" pitchFamily="34" charset="-122"/>
                    <a:ea typeface="微软雅黑" panose="020B0503020204020204" pitchFamily="34" charset="-122"/>
                    <a:cs typeface="+mn-ea"/>
                  </a:rPr>
                  <a:t>，汽车将成为多人活动平台</a:t>
                </a:r>
                <a:endParaRPr lang="zh-CN" altLang="en-US" sz="1400" dirty="0">
                  <a:solidFill>
                    <a:srgbClr val="7F7F7F"/>
                  </a:solidFill>
                  <a:latin typeface="微软雅黑" panose="020B0503020204020204" pitchFamily="34" charset="-122"/>
                  <a:ea typeface="微软雅黑" panose="020B0503020204020204" pitchFamily="34" charset="-122"/>
                  <a:cs typeface="+mn-ea"/>
                </a:endParaRPr>
              </a:p>
            </p:txBody>
          </p:sp>
          <p:sp>
            <p:nvSpPr>
              <p:cNvPr id="28" name="TextBox 45"/>
              <p:cNvSpPr txBox="1"/>
              <p:nvPr/>
            </p:nvSpPr>
            <p:spPr>
              <a:xfrm>
                <a:off x="7979710" y="1924368"/>
                <a:ext cx="2586264" cy="523220"/>
              </a:xfrm>
              <a:prstGeom prst="rect">
                <a:avLst/>
              </a:prstGeom>
              <a:noFill/>
            </p:spPr>
            <p:txBody>
              <a:bodyPr wrap="square" rtlCol="0">
                <a:spAutoFit/>
              </a:bodyPr>
              <a:lstStyle/>
              <a:p>
                <a:pPr defTabSz="1828165"/>
                <a:r>
                  <a:rPr lang="zh-CN" altLang="en-US" sz="2800" b="1" dirty="0">
                    <a:solidFill>
                      <a:srgbClr val="4B5050"/>
                    </a:solidFill>
                    <a:latin typeface="微软雅黑" panose="020B0503020204020204" pitchFamily="34" charset="-122"/>
                    <a:ea typeface="微软雅黑" panose="020B0503020204020204" pitchFamily="34" charset="-122"/>
                    <a:cs typeface="+mn-ea"/>
                  </a:rPr>
                  <a:t>互联</a:t>
                </a:r>
                <a:r>
                  <a:rPr lang="zh-CN" altLang="en-US" sz="2800" b="1" dirty="0" smtClean="0">
                    <a:solidFill>
                      <a:srgbClr val="4B5050"/>
                    </a:solidFill>
                    <a:latin typeface="微软雅黑" panose="020B0503020204020204" pitchFamily="34" charset="-122"/>
                    <a:ea typeface="微软雅黑" panose="020B0503020204020204" pitchFamily="34" charset="-122"/>
                    <a:cs typeface="+mn-ea"/>
                  </a:rPr>
                  <a:t>化</a:t>
                </a:r>
                <a:r>
                  <a:rPr lang="zh-CN" altLang="en-US" sz="1100" b="1" dirty="0" smtClean="0">
                    <a:solidFill>
                      <a:srgbClr val="4B5050"/>
                    </a:solidFill>
                    <a:latin typeface="微软雅黑" panose="020B0503020204020204" pitchFamily="34" charset="-122"/>
                    <a:ea typeface="微软雅黑" panose="020B0503020204020204" pitchFamily="34" charset="-122"/>
                    <a:cs typeface="+mn-ea"/>
                  </a:rPr>
                  <a:t>（</a:t>
                </a:r>
                <a:r>
                  <a:rPr lang="en-US" altLang="zh-CN" sz="1100" b="1" dirty="0" smtClean="0">
                    <a:solidFill>
                      <a:srgbClr val="4B5050"/>
                    </a:solidFill>
                    <a:latin typeface="微软雅黑" panose="020B0503020204020204" pitchFamily="34" charset="-122"/>
                    <a:ea typeface="微软雅黑" panose="020B0503020204020204" pitchFamily="34" charset="-122"/>
                    <a:cs typeface="+mn-ea"/>
                  </a:rPr>
                  <a:t>Connectivity</a:t>
                </a:r>
                <a:r>
                  <a:rPr lang="zh-CN" altLang="en-US" sz="1100" b="1" dirty="0" smtClean="0">
                    <a:solidFill>
                      <a:srgbClr val="4B5050"/>
                    </a:solidFill>
                    <a:latin typeface="微软雅黑" panose="020B0503020204020204" pitchFamily="34" charset="-122"/>
                    <a:ea typeface="微软雅黑" panose="020B0503020204020204" pitchFamily="34" charset="-122"/>
                    <a:cs typeface="+mn-ea"/>
                  </a:rPr>
                  <a:t>）</a:t>
                </a:r>
                <a:endParaRPr lang="zh-CN" altLang="en-US" sz="3200" b="1" dirty="0">
                  <a:solidFill>
                    <a:srgbClr val="4B5050"/>
                  </a:solidFill>
                  <a:latin typeface="微软雅黑" panose="020B0503020204020204" pitchFamily="34" charset="-122"/>
                  <a:ea typeface="微软雅黑" panose="020B0503020204020204" pitchFamily="34" charset="-122"/>
                  <a:cs typeface="+mn-ea"/>
                </a:endParaRPr>
              </a:p>
            </p:txBody>
          </p:sp>
          <p:sp>
            <p:nvSpPr>
              <p:cNvPr id="29" name="TextBox 46"/>
              <p:cNvSpPr txBox="1"/>
              <p:nvPr/>
            </p:nvSpPr>
            <p:spPr>
              <a:xfrm>
                <a:off x="7919102" y="2500339"/>
                <a:ext cx="3247270" cy="738664"/>
              </a:xfrm>
              <a:prstGeom prst="rect">
                <a:avLst/>
              </a:prstGeom>
              <a:noFill/>
            </p:spPr>
            <p:txBody>
              <a:bodyPr wrap="square" rtlCol="0">
                <a:spAutoFit/>
              </a:bodyPr>
              <a:lstStyle/>
              <a:p>
                <a:pPr defTabSz="1828165">
                  <a:lnSpc>
                    <a:spcPct val="150000"/>
                  </a:lnSpc>
                </a:pPr>
                <a:r>
                  <a:rPr lang="zh-CN" altLang="en-US" sz="1400" dirty="0">
                    <a:solidFill>
                      <a:srgbClr val="7F7F7F"/>
                    </a:solidFill>
                    <a:latin typeface="微软雅黑" panose="020B0503020204020204" pitchFamily="34" charset="-122"/>
                    <a:ea typeface="微软雅黑" panose="020B0503020204020204" pitchFamily="34" charset="-122"/>
                    <a:cs typeface="+mn-ea"/>
                  </a:rPr>
                  <a:t>车与</a:t>
                </a:r>
                <a:r>
                  <a:rPr lang="zh-CN" altLang="en-US" sz="1400" dirty="0" smtClean="0">
                    <a:solidFill>
                      <a:srgbClr val="7F7F7F"/>
                    </a:solidFill>
                    <a:latin typeface="微软雅黑" panose="020B0503020204020204" pitchFamily="34" charset="-122"/>
                    <a:ea typeface="微软雅黑" panose="020B0503020204020204" pitchFamily="34" charset="-122"/>
                    <a:cs typeface="+mn-ea"/>
                  </a:rPr>
                  <a:t>车、车与人、车与道路环境高度互联，支持先进驾驶辅助系统</a:t>
                </a:r>
                <a:endParaRPr lang="zh-CN" altLang="en-US" sz="1400" dirty="0">
                  <a:solidFill>
                    <a:srgbClr val="7F7F7F"/>
                  </a:solidFill>
                  <a:latin typeface="微软雅黑" panose="020B0503020204020204" pitchFamily="34" charset="-122"/>
                  <a:ea typeface="微软雅黑" panose="020B0503020204020204" pitchFamily="34" charset="-122"/>
                  <a:cs typeface="+mn-ea"/>
                </a:endParaRPr>
              </a:p>
            </p:txBody>
          </p:sp>
          <p:sp>
            <p:nvSpPr>
              <p:cNvPr id="30" name="TextBox 45"/>
              <p:cNvSpPr txBox="1"/>
              <p:nvPr/>
            </p:nvSpPr>
            <p:spPr>
              <a:xfrm>
                <a:off x="7979709" y="4184668"/>
                <a:ext cx="2975965" cy="523220"/>
              </a:xfrm>
              <a:prstGeom prst="rect">
                <a:avLst/>
              </a:prstGeom>
              <a:noFill/>
            </p:spPr>
            <p:txBody>
              <a:bodyPr wrap="square" rtlCol="0">
                <a:spAutoFit/>
              </a:bodyPr>
              <a:lstStyle/>
              <a:p>
                <a:pPr defTabSz="1828165"/>
                <a:r>
                  <a:rPr lang="zh-CN" altLang="en-US" sz="2800" b="1" dirty="0" smtClean="0">
                    <a:solidFill>
                      <a:srgbClr val="4B5050"/>
                    </a:solidFill>
                    <a:latin typeface="微软雅黑" panose="020B0503020204020204" pitchFamily="34" charset="-122"/>
                    <a:ea typeface="微软雅黑" panose="020B0503020204020204" pitchFamily="34" charset="-122"/>
                    <a:cs typeface="+mn-ea"/>
                  </a:rPr>
                  <a:t>多样化</a:t>
                </a:r>
                <a:r>
                  <a:rPr lang="zh-CN" altLang="en-US" sz="1100" b="1" dirty="0" smtClean="0">
                    <a:solidFill>
                      <a:srgbClr val="4B5050"/>
                    </a:solidFill>
                    <a:latin typeface="微软雅黑" panose="020B0503020204020204" pitchFamily="34" charset="-122"/>
                    <a:ea typeface="微软雅黑" panose="020B0503020204020204" pitchFamily="34" charset="-122"/>
                    <a:cs typeface="+mn-ea"/>
                  </a:rPr>
                  <a:t>（</a:t>
                </a:r>
                <a:r>
                  <a:rPr lang="en-US" altLang="zh-CN" sz="1100" b="1" dirty="0" smtClean="0">
                    <a:solidFill>
                      <a:srgbClr val="4B5050"/>
                    </a:solidFill>
                    <a:latin typeface="微软雅黑" panose="020B0503020204020204" pitchFamily="34" charset="-122"/>
                    <a:ea typeface="微软雅黑" panose="020B0503020204020204" pitchFamily="34" charset="-122"/>
                    <a:cs typeface="+mn-ea"/>
                  </a:rPr>
                  <a:t>Diverse Mobility</a:t>
                </a:r>
                <a:r>
                  <a:rPr lang="zh-CN" altLang="en-US" sz="1100" b="1" dirty="0" smtClean="0">
                    <a:solidFill>
                      <a:srgbClr val="4B5050"/>
                    </a:solidFill>
                    <a:latin typeface="微软雅黑" panose="020B0503020204020204" pitchFamily="34" charset="-122"/>
                    <a:ea typeface="微软雅黑" panose="020B0503020204020204" pitchFamily="34" charset="-122"/>
                    <a:cs typeface="+mn-ea"/>
                  </a:rPr>
                  <a:t>）</a:t>
                </a:r>
                <a:endParaRPr lang="zh-CN" altLang="en-US" sz="3200" b="1" dirty="0">
                  <a:solidFill>
                    <a:srgbClr val="4B5050"/>
                  </a:solidFill>
                  <a:latin typeface="微软雅黑" panose="020B0503020204020204" pitchFamily="34" charset="-122"/>
                  <a:ea typeface="微软雅黑" panose="020B0503020204020204" pitchFamily="34" charset="-122"/>
                  <a:cs typeface="+mn-ea"/>
                </a:endParaRPr>
              </a:p>
            </p:txBody>
          </p:sp>
          <p:sp>
            <p:nvSpPr>
              <p:cNvPr id="31" name="TextBox 46"/>
              <p:cNvSpPr txBox="1"/>
              <p:nvPr/>
            </p:nvSpPr>
            <p:spPr>
              <a:xfrm>
                <a:off x="7919102" y="4760638"/>
                <a:ext cx="3255940" cy="830997"/>
              </a:xfrm>
              <a:prstGeom prst="rect">
                <a:avLst/>
              </a:prstGeom>
              <a:noFill/>
            </p:spPr>
            <p:txBody>
              <a:bodyPr wrap="square" rtlCol="0">
                <a:spAutoFit/>
              </a:bodyPr>
              <a:lstStyle/>
              <a:p>
                <a:pPr defTabSz="1828165">
                  <a:lnSpc>
                    <a:spcPct val="150000"/>
                  </a:lnSpc>
                </a:pPr>
                <a:r>
                  <a:rPr lang="zh-CN" altLang="en-US" sz="1400" dirty="0" smtClean="0">
                    <a:solidFill>
                      <a:srgbClr val="7F7F7F"/>
                    </a:solidFill>
                    <a:latin typeface="微软雅黑" panose="020B0503020204020204" pitchFamily="34" charset="-122"/>
                    <a:ea typeface="微软雅黑" panose="020B0503020204020204" pitchFamily="34" charset="-122"/>
                    <a:cs typeface="+mn-ea"/>
                  </a:rPr>
                  <a:t>共享移动替代私家车增长，到</a:t>
                </a:r>
                <a:r>
                  <a:rPr lang="en-US" altLang="zh-CN" sz="1400" dirty="0" smtClean="0">
                    <a:solidFill>
                      <a:srgbClr val="7F7F7F"/>
                    </a:solidFill>
                    <a:latin typeface="微软雅黑" panose="020B0503020204020204" pitchFamily="34" charset="-122"/>
                    <a:ea typeface="微软雅黑" panose="020B0503020204020204" pitchFamily="34" charset="-122"/>
                    <a:cs typeface="+mn-ea"/>
                  </a:rPr>
                  <a:t>2030</a:t>
                </a:r>
                <a:r>
                  <a:rPr lang="zh-CN" altLang="en-US" sz="1400" dirty="0" smtClean="0">
                    <a:solidFill>
                      <a:srgbClr val="7F7F7F"/>
                    </a:solidFill>
                    <a:latin typeface="微软雅黑" panose="020B0503020204020204" pitchFamily="34" charset="-122"/>
                    <a:ea typeface="微软雅黑" panose="020B0503020204020204" pitchFamily="34" charset="-122"/>
                    <a:cs typeface="+mn-ea"/>
                  </a:rPr>
                  <a:t>年</a:t>
                </a:r>
                <a:r>
                  <a:rPr lang="en-US" altLang="zh-CN" sz="1400" dirty="0" smtClean="0">
                    <a:solidFill>
                      <a:srgbClr val="7F7F7F"/>
                    </a:solidFill>
                    <a:latin typeface="微软雅黑" panose="020B0503020204020204" pitchFamily="34" charset="-122"/>
                    <a:ea typeface="微软雅黑" panose="020B0503020204020204" pitchFamily="34" charset="-122"/>
                    <a:cs typeface="+mn-ea"/>
                  </a:rPr>
                  <a:t>10</a:t>
                </a:r>
                <a:r>
                  <a:rPr lang="zh-CN" altLang="en-US" sz="1400" dirty="0" smtClean="0">
                    <a:solidFill>
                      <a:srgbClr val="7F7F7F"/>
                    </a:solidFill>
                    <a:latin typeface="微软雅黑" panose="020B0503020204020204" pitchFamily="34" charset="-122"/>
                    <a:ea typeface="微软雅黑" panose="020B0503020204020204" pitchFamily="34" charset="-122"/>
                    <a:cs typeface="+mn-ea"/>
                  </a:rPr>
                  <a:t>台车有</a:t>
                </a:r>
                <a:r>
                  <a:rPr lang="en-US" altLang="zh-CN" sz="1400" dirty="0" smtClean="0">
                    <a:solidFill>
                      <a:srgbClr val="7F7F7F"/>
                    </a:solidFill>
                    <a:latin typeface="微软雅黑" panose="020B0503020204020204" pitchFamily="34" charset="-122"/>
                    <a:ea typeface="微软雅黑" panose="020B0503020204020204" pitchFamily="34" charset="-122"/>
                    <a:cs typeface="+mn-ea"/>
                  </a:rPr>
                  <a:t>1</a:t>
                </a:r>
                <a:r>
                  <a:rPr lang="zh-CN" altLang="en-US" sz="1400" dirty="0" smtClean="0">
                    <a:solidFill>
                      <a:srgbClr val="7F7F7F"/>
                    </a:solidFill>
                    <a:latin typeface="微软雅黑" panose="020B0503020204020204" pitchFamily="34" charset="-122"/>
                    <a:ea typeface="微软雅黑" panose="020B0503020204020204" pitchFamily="34" charset="-122"/>
                    <a:cs typeface="+mn-ea"/>
                  </a:rPr>
                  <a:t>台共享车辆</a:t>
                </a:r>
                <a:r>
                  <a:rPr lang="zh-CN" altLang="en-US" dirty="0" smtClean="0">
                    <a:solidFill>
                      <a:srgbClr val="7F7F7F"/>
                    </a:solidFill>
                    <a:latin typeface="微软雅黑" panose="020B0503020204020204" pitchFamily="34" charset="-122"/>
                    <a:ea typeface="微软雅黑" panose="020B0503020204020204" pitchFamily="34" charset="-122"/>
                    <a:cs typeface="+mn-ea"/>
                  </a:rPr>
                  <a:t>。</a:t>
                </a:r>
                <a:endParaRPr lang="zh-CN" altLang="en-US" dirty="0">
                  <a:solidFill>
                    <a:srgbClr val="7F7F7F"/>
                  </a:solidFill>
                  <a:latin typeface="微软雅黑" panose="020B0503020204020204" pitchFamily="34" charset="-122"/>
                  <a:ea typeface="微软雅黑" panose="020B0503020204020204" pitchFamily="34" charset="-122"/>
                  <a:cs typeface="+mn-ea"/>
                </a:endParaRPr>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99182" y="2636912"/>
              <a:ext cx="2946989" cy="295232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消费者未来趋势分析</a:t>
            </a: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906423" y="1051378"/>
            <a:ext cx="10297144" cy="5078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t>消费者</a:t>
            </a:r>
            <a:r>
              <a:rPr lang="zh-CN" altLang="en-US" dirty="0"/>
              <a:t>未来</a:t>
            </a:r>
            <a:r>
              <a:rPr lang="zh-CN" altLang="en-US" dirty="0" smtClean="0"/>
              <a:t>趋势对汽车行业产生巨大的影响，对汽车营销提出了新的需求。</a:t>
            </a:r>
            <a:endParaRPr lang="en-US" altLang="zh-CN" dirty="0" smtClean="0"/>
          </a:p>
        </p:txBody>
      </p:sp>
      <p:grpSp>
        <p:nvGrpSpPr>
          <p:cNvPr id="15" name="组合 14"/>
          <p:cNvGrpSpPr/>
          <p:nvPr/>
        </p:nvGrpSpPr>
        <p:grpSpPr>
          <a:xfrm>
            <a:off x="1202631" y="1723956"/>
            <a:ext cx="9100223" cy="4495504"/>
            <a:chOff x="1275485" y="1573188"/>
            <a:chExt cx="9819457" cy="4911156"/>
          </a:xfrm>
        </p:grpSpPr>
        <p:grpSp>
          <p:nvGrpSpPr>
            <p:cNvPr id="16" name="组合 15"/>
            <p:cNvGrpSpPr/>
            <p:nvPr/>
          </p:nvGrpSpPr>
          <p:grpSpPr>
            <a:xfrm>
              <a:off x="3531139" y="1690688"/>
              <a:ext cx="4508019" cy="4379197"/>
              <a:chOff x="7335356" y="3458377"/>
              <a:chExt cx="9700197" cy="9183731"/>
            </a:xfrm>
          </p:grpSpPr>
          <p:grpSp>
            <p:nvGrpSpPr>
              <p:cNvPr id="36" name="Group 3"/>
              <p:cNvGrpSpPr/>
              <p:nvPr/>
            </p:nvGrpSpPr>
            <p:grpSpPr>
              <a:xfrm>
                <a:off x="7335356" y="11259262"/>
                <a:ext cx="8129344" cy="1382846"/>
                <a:chOff x="3608388" y="4589463"/>
                <a:chExt cx="3462337" cy="588962"/>
              </a:xfrm>
              <a:solidFill>
                <a:srgbClr val="EAEAEA"/>
              </a:solidFill>
            </p:grpSpPr>
            <p:sp>
              <p:nvSpPr>
                <p:cNvPr id="50" name="Freeform 11"/>
                <p:cNvSpPr/>
                <p:nvPr/>
              </p:nvSpPr>
              <p:spPr bwMode="auto">
                <a:xfrm>
                  <a:off x="3608388" y="4589463"/>
                  <a:ext cx="1811338" cy="282575"/>
                </a:xfrm>
                <a:custGeom>
                  <a:avLst/>
                  <a:gdLst>
                    <a:gd name="T0" fmla="*/ 35 w 1474"/>
                    <a:gd name="T1" fmla="*/ 229 h 230"/>
                    <a:gd name="T2" fmla="*/ 222 w 1474"/>
                    <a:gd name="T3" fmla="*/ 94 h 230"/>
                    <a:gd name="T4" fmla="*/ 1474 w 1474"/>
                    <a:gd name="T5" fmla="*/ 23 h 230"/>
                    <a:gd name="T6" fmla="*/ 588 w 1474"/>
                    <a:gd name="T7" fmla="*/ 83 h 230"/>
                    <a:gd name="T8" fmla="*/ 454 w 1474"/>
                    <a:gd name="T9" fmla="*/ 230 h 230"/>
                    <a:gd name="T10" fmla="*/ 35 w 1474"/>
                    <a:gd name="T11" fmla="*/ 229 h 230"/>
                  </a:gdLst>
                  <a:ahLst/>
                  <a:cxnLst>
                    <a:cxn ang="0">
                      <a:pos x="T0" y="T1"/>
                    </a:cxn>
                    <a:cxn ang="0">
                      <a:pos x="T2" y="T3"/>
                    </a:cxn>
                    <a:cxn ang="0">
                      <a:pos x="T4" y="T5"/>
                    </a:cxn>
                    <a:cxn ang="0">
                      <a:pos x="T6" y="T7"/>
                    </a:cxn>
                    <a:cxn ang="0">
                      <a:pos x="T8" y="T9"/>
                    </a:cxn>
                    <a:cxn ang="0">
                      <a:pos x="T10" y="T11"/>
                    </a:cxn>
                  </a:cxnLst>
                  <a:rect l="0" t="0" r="r" b="b"/>
                  <a:pathLst>
                    <a:path w="1474" h="230">
                      <a:moveTo>
                        <a:pt x="35" y="229"/>
                      </a:moveTo>
                      <a:cubicBezTo>
                        <a:pt x="0" y="183"/>
                        <a:pt x="57" y="136"/>
                        <a:pt x="222" y="94"/>
                      </a:cubicBezTo>
                      <a:cubicBezTo>
                        <a:pt x="509" y="22"/>
                        <a:pt x="988" y="0"/>
                        <a:pt x="1474" y="23"/>
                      </a:cubicBezTo>
                      <a:cubicBezTo>
                        <a:pt x="1126" y="12"/>
                        <a:pt x="794" y="31"/>
                        <a:pt x="588" y="83"/>
                      </a:cubicBezTo>
                      <a:cubicBezTo>
                        <a:pt x="419" y="126"/>
                        <a:pt x="380" y="179"/>
                        <a:pt x="454" y="230"/>
                      </a:cubicBezTo>
                      <a:lnTo>
                        <a:pt x="35" y="229"/>
                      </a:lnTo>
                      <a:close/>
                    </a:path>
                  </a:pathLst>
                </a:custGeom>
                <a:grpFill/>
                <a:ln w="13" cap="flat">
                  <a:noFill/>
                  <a:prstDash val="solid"/>
                  <a:miter lim="800000"/>
                </a:ln>
              </p:spPr>
              <p:txBody>
                <a:bodyPr vert="horz" wrap="square" lIns="182832" tIns="91416" rIns="182832" bIns="91416" numCol="1" anchor="t" anchorCtr="0" compatLnSpc="1"/>
                <a:lstStyle/>
                <a:p>
                  <a:pPr defTabSz="1828165">
                    <a:defRPr/>
                  </a:pPr>
                  <a:endParaRPr lang="en-US" sz="7200" kern="0">
                    <a:solidFill>
                      <a:sysClr val="windowText" lastClr="000000"/>
                    </a:solidFill>
                    <a:latin typeface="微软雅黑" panose="020B0503020204020204" pitchFamily="34" charset="-122"/>
                    <a:ea typeface="微软雅黑" panose="020B0503020204020204" pitchFamily="34" charset="-122"/>
                    <a:cs typeface="+mn-ea"/>
                  </a:endParaRPr>
                </a:p>
              </p:txBody>
            </p:sp>
            <p:sp>
              <p:nvSpPr>
                <p:cNvPr id="51" name="Freeform 12"/>
                <p:cNvSpPr/>
                <p:nvPr/>
              </p:nvSpPr>
              <p:spPr bwMode="auto">
                <a:xfrm>
                  <a:off x="3657600" y="4878388"/>
                  <a:ext cx="1100138" cy="220663"/>
                </a:xfrm>
                <a:custGeom>
                  <a:avLst/>
                  <a:gdLst>
                    <a:gd name="T0" fmla="*/ 685 w 895"/>
                    <a:gd name="T1" fmla="*/ 180 h 180"/>
                    <a:gd name="T2" fmla="*/ 0 w 895"/>
                    <a:gd name="T3" fmla="*/ 0 h 180"/>
                    <a:gd name="T4" fmla="*/ 425 w 895"/>
                    <a:gd name="T5" fmla="*/ 1 h 180"/>
                    <a:gd name="T6" fmla="*/ 892 w 895"/>
                    <a:gd name="T7" fmla="*/ 117 h 180"/>
                    <a:gd name="T8" fmla="*/ 895 w 895"/>
                    <a:gd name="T9" fmla="*/ 117 h 180"/>
                    <a:gd name="T10" fmla="*/ 685 w 895"/>
                    <a:gd name="T11" fmla="*/ 180 h 180"/>
                  </a:gdLst>
                  <a:ahLst/>
                  <a:cxnLst>
                    <a:cxn ang="0">
                      <a:pos x="T0" y="T1"/>
                    </a:cxn>
                    <a:cxn ang="0">
                      <a:pos x="T2" y="T3"/>
                    </a:cxn>
                    <a:cxn ang="0">
                      <a:pos x="T4" y="T5"/>
                    </a:cxn>
                    <a:cxn ang="0">
                      <a:pos x="T6" y="T7"/>
                    </a:cxn>
                    <a:cxn ang="0">
                      <a:pos x="T8" y="T9"/>
                    </a:cxn>
                    <a:cxn ang="0">
                      <a:pos x="T10" y="T11"/>
                    </a:cxn>
                  </a:cxnLst>
                  <a:rect l="0" t="0" r="r" b="b"/>
                  <a:pathLst>
                    <a:path w="895" h="180">
                      <a:moveTo>
                        <a:pt x="685" y="180"/>
                      </a:moveTo>
                      <a:cubicBezTo>
                        <a:pt x="309" y="131"/>
                        <a:pt x="63" y="66"/>
                        <a:pt x="0" y="0"/>
                      </a:cubicBezTo>
                      <a:lnTo>
                        <a:pt x="425" y="1"/>
                      </a:lnTo>
                      <a:cubicBezTo>
                        <a:pt x="499" y="45"/>
                        <a:pt x="658" y="86"/>
                        <a:pt x="892" y="117"/>
                      </a:cubicBezTo>
                      <a:lnTo>
                        <a:pt x="895" y="117"/>
                      </a:lnTo>
                      <a:lnTo>
                        <a:pt x="685" y="180"/>
                      </a:lnTo>
                      <a:close/>
                    </a:path>
                  </a:pathLst>
                </a:custGeom>
                <a:grpFill/>
                <a:ln w="13" cap="flat">
                  <a:noFill/>
                  <a:prstDash val="solid"/>
                  <a:miter lim="800000"/>
                </a:ln>
              </p:spPr>
              <p:txBody>
                <a:bodyPr vert="horz" wrap="square" lIns="182832" tIns="91416" rIns="182832" bIns="91416" numCol="1" anchor="t" anchorCtr="0" compatLnSpc="1"/>
                <a:lstStyle/>
                <a:p>
                  <a:pPr defTabSz="1828165">
                    <a:defRPr/>
                  </a:pPr>
                  <a:endParaRPr lang="en-US" sz="7200" kern="0">
                    <a:solidFill>
                      <a:sysClr val="windowText" lastClr="000000"/>
                    </a:solidFill>
                    <a:latin typeface="微软雅黑" panose="020B0503020204020204" pitchFamily="34" charset="-122"/>
                    <a:ea typeface="微软雅黑" panose="020B0503020204020204" pitchFamily="34" charset="-122"/>
                    <a:cs typeface="+mn-ea"/>
                  </a:endParaRPr>
                </a:p>
              </p:txBody>
            </p:sp>
            <p:sp>
              <p:nvSpPr>
                <p:cNvPr id="52" name="Freeform 13"/>
                <p:cNvSpPr/>
                <p:nvPr/>
              </p:nvSpPr>
              <p:spPr bwMode="auto">
                <a:xfrm>
                  <a:off x="4529138" y="5026025"/>
                  <a:ext cx="1287463" cy="152400"/>
                </a:xfrm>
                <a:custGeom>
                  <a:avLst/>
                  <a:gdLst>
                    <a:gd name="T0" fmla="*/ 1048 w 1048"/>
                    <a:gd name="T1" fmla="*/ 119 h 124"/>
                    <a:gd name="T2" fmla="*/ 0 w 1048"/>
                    <a:gd name="T3" fmla="*/ 63 h 124"/>
                    <a:gd name="T4" fmla="*/ 210 w 1048"/>
                    <a:gd name="T5" fmla="*/ 0 h 124"/>
                    <a:gd name="T6" fmla="*/ 969 w 1048"/>
                    <a:gd name="T7" fmla="*/ 40 h 124"/>
                    <a:gd name="T8" fmla="*/ 1048 w 1048"/>
                    <a:gd name="T9" fmla="*/ 119 h 124"/>
                  </a:gdLst>
                  <a:ahLst/>
                  <a:cxnLst>
                    <a:cxn ang="0">
                      <a:pos x="T0" y="T1"/>
                    </a:cxn>
                    <a:cxn ang="0">
                      <a:pos x="T2" y="T3"/>
                    </a:cxn>
                    <a:cxn ang="0">
                      <a:pos x="T4" y="T5"/>
                    </a:cxn>
                    <a:cxn ang="0">
                      <a:pos x="T6" y="T7"/>
                    </a:cxn>
                    <a:cxn ang="0">
                      <a:pos x="T8" y="T9"/>
                    </a:cxn>
                  </a:cxnLst>
                  <a:rect l="0" t="0" r="r" b="b"/>
                  <a:pathLst>
                    <a:path w="1048" h="124">
                      <a:moveTo>
                        <a:pt x="1048" y="119"/>
                      </a:moveTo>
                      <a:cubicBezTo>
                        <a:pt x="710" y="124"/>
                        <a:pt x="336" y="106"/>
                        <a:pt x="0" y="63"/>
                      </a:cubicBezTo>
                      <a:lnTo>
                        <a:pt x="210" y="0"/>
                      </a:lnTo>
                      <a:cubicBezTo>
                        <a:pt x="447" y="30"/>
                        <a:pt x="717" y="42"/>
                        <a:pt x="969" y="40"/>
                      </a:cubicBezTo>
                      <a:lnTo>
                        <a:pt x="1048" y="119"/>
                      </a:lnTo>
                      <a:close/>
                    </a:path>
                  </a:pathLst>
                </a:custGeom>
                <a:grpFill/>
                <a:ln w="13" cap="flat">
                  <a:noFill/>
                  <a:prstDash val="solid"/>
                  <a:miter lim="800000"/>
                </a:ln>
              </p:spPr>
              <p:txBody>
                <a:bodyPr vert="horz" wrap="square" lIns="182832" tIns="91416" rIns="182832" bIns="91416" numCol="1" anchor="t" anchorCtr="0" compatLnSpc="1"/>
                <a:lstStyle/>
                <a:p>
                  <a:pPr defTabSz="1828165">
                    <a:defRPr/>
                  </a:pPr>
                  <a:endParaRPr lang="en-US" sz="7200" kern="0">
                    <a:solidFill>
                      <a:sysClr val="windowText" lastClr="000000"/>
                    </a:solidFill>
                    <a:latin typeface="微软雅黑" panose="020B0503020204020204" pitchFamily="34" charset="-122"/>
                    <a:ea typeface="微软雅黑" panose="020B0503020204020204" pitchFamily="34" charset="-122"/>
                    <a:cs typeface="+mn-ea"/>
                  </a:endParaRPr>
                </a:p>
              </p:txBody>
            </p:sp>
            <p:sp>
              <p:nvSpPr>
                <p:cNvPr id="53" name="Freeform 14"/>
                <p:cNvSpPr/>
                <p:nvPr/>
              </p:nvSpPr>
              <p:spPr bwMode="auto">
                <a:xfrm>
                  <a:off x="5761038" y="4970463"/>
                  <a:ext cx="1254125" cy="201613"/>
                </a:xfrm>
                <a:custGeom>
                  <a:avLst/>
                  <a:gdLst>
                    <a:gd name="T0" fmla="*/ 1021 w 1021"/>
                    <a:gd name="T1" fmla="*/ 12 h 164"/>
                    <a:gd name="T2" fmla="*/ 834 w 1021"/>
                    <a:gd name="T3" fmla="*/ 91 h 164"/>
                    <a:gd name="T4" fmla="*/ 79 w 1021"/>
                    <a:gd name="T5" fmla="*/ 164 h 164"/>
                    <a:gd name="T6" fmla="*/ 0 w 1021"/>
                    <a:gd name="T7" fmla="*/ 84 h 164"/>
                    <a:gd name="T8" fmla="*/ 698 w 1021"/>
                    <a:gd name="T9" fmla="*/ 14 h 164"/>
                    <a:gd name="T10" fmla="*/ 747 w 1021"/>
                    <a:gd name="T11" fmla="*/ 0 h 164"/>
                    <a:gd name="T12" fmla="*/ 1021 w 1021"/>
                    <a:gd name="T13" fmla="*/ 12 h 164"/>
                  </a:gdLst>
                  <a:ahLst/>
                  <a:cxnLst>
                    <a:cxn ang="0">
                      <a:pos x="T0" y="T1"/>
                    </a:cxn>
                    <a:cxn ang="0">
                      <a:pos x="T2" y="T3"/>
                    </a:cxn>
                    <a:cxn ang="0">
                      <a:pos x="T4" y="T5"/>
                    </a:cxn>
                    <a:cxn ang="0">
                      <a:pos x="T6" y="T7"/>
                    </a:cxn>
                    <a:cxn ang="0">
                      <a:pos x="T8" y="T9"/>
                    </a:cxn>
                    <a:cxn ang="0">
                      <a:pos x="T10" y="T11"/>
                    </a:cxn>
                    <a:cxn ang="0">
                      <a:pos x="T12" y="T13"/>
                    </a:cxn>
                  </a:cxnLst>
                  <a:rect l="0" t="0" r="r" b="b"/>
                  <a:pathLst>
                    <a:path w="1021" h="164">
                      <a:moveTo>
                        <a:pt x="1021" y="12"/>
                      </a:moveTo>
                      <a:cubicBezTo>
                        <a:pt x="998" y="41"/>
                        <a:pt x="937" y="68"/>
                        <a:pt x="834" y="91"/>
                      </a:cubicBezTo>
                      <a:cubicBezTo>
                        <a:pt x="649" y="133"/>
                        <a:pt x="380" y="158"/>
                        <a:pt x="79" y="164"/>
                      </a:cubicBezTo>
                      <a:lnTo>
                        <a:pt x="0" y="84"/>
                      </a:lnTo>
                      <a:cubicBezTo>
                        <a:pt x="279" y="80"/>
                        <a:pt x="534" y="56"/>
                        <a:pt x="698" y="14"/>
                      </a:cubicBezTo>
                      <a:cubicBezTo>
                        <a:pt x="716" y="10"/>
                        <a:pt x="732" y="5"/>
                        <a:pt x="747" y="0"/>
                      </a:cubicBezTo>
                      <a:lnTo>
                        <a:pt x="1021" y="12"/>
                      </a:lnTo>
                      <a:close/>
                    </a:path>
                  </a:pathLst>
                </a:custGeom>
                <a:grpFill/>
                <a:ln w="13" cap="flat">
                  <a:noFill/>
                  <a:prstDash val="solid"/>
                  <a:miter lim="800000"/>
                </a:ln>
              </p:spPr>
              <p:txBody>
                <a:bodyPr vert="horz" wrap="square" lIns="182832" tIns="91416" rIns="182832" bIns="91416" numCol="1" anchor="t" anchorCtr="0" compatLnSpc="1"/>
                <a:lstStyle/>
                <a:p>
                  <a:pPr defTabSz="1828165">
                    <a:defRPr/>
                  </a:pPr>
                  <a:endParaRPr lang="en-US" sz="7200" kern="0">
                    <a:solidFill>
                      <a:sysClr val="windowText" lastClr="000000"/>
                    </a:solidFill>
                    <a:latin typeface="微软雅黑" panose="020B0503020204020204" pitchFamily="34" charset="-122"/>
                    <a:ea typeface="微软雅黑" panose="020B0503020204020204" pitchFamily="34" charset="-122"/>
                    <a:cs typeface="+mn-ea"/>
                  </a:endParaRPr>
                </a:p>
              </p:txBody>
            </p:sp>
            <p:sp>
              <p:nvSpPr>
                <p:cNvPr id="54" name="Freeform 15"/>
                <p:cNvSpPr/>
                <p:nvPr/>
              </p:nvSpPr>
              <p:spPr bwMode="auto">
                <a:xfrm>
                  <a:off x="6461125" y="4725988"/>
                  <a:ext cx="609600" cy="250825"/>
                </a:xfrm>
                <a:custGeom>
                  <a:avLst/>
                  <a:gdLst>
                    <a:gd name="T0" fmla="*/ 0 w 496"/>
                    <a:gd name="T1" fmla="*/ 0 h 205"/>
                    <a:gd name="T2" fmla="*/ 456 w 496"/>
                    <a:gd name="T3" fmla="*/ 205 h 205"/>
                    <a:gd name="T4" fmla="*/ 197 w 496"/>
                    <a:gd name="T5" fmla="*/ 194 h 205"/>
                    <a:gd name="T6" fmla="*/ 0 w 496"/>
                    <a:gd name="T7" fmla="*/ 0 h 205"/>
                  </a:gdLst>
                  <a:ahLst/>
                  <a:cxnLst>
                    <a:cxn ang="0">
                      <a:pos x="T0" y="T1"/>
                    </a:cxn>
                    <a:cxn ang="0">
                      <a:pos x="T2" y="T3"/>
                    </a:cxn>
                    <a:cxn ang="0">
                      <a:pos x="T4" y="T5"/>
                    </a:cxn>
                    <a:cxn ang="0">
                      <a:pos x="T6" y="T7"/>
                    </a:cxn>
                  </a:cxnLst>
                  <a:rect l="0" t="0" r="r" b="b"/>
                  <a:pathLst>
                    <a:path w="496" h="205">
                      <a:moveTo>
                        <a:pt x="0" y="0"/>
                      </a:moveTo>
                      <a:cubicBezTo>
                        <a:pt x="328" y="60"/>
                        <a:pt x="496" y="137"/>
                        <a:pt x="456" y="205"/>
                      </a:cubicBezTo>
                      <a:lnTo>
                        <a:pt x="197" y="194"/>
                      </a:lnTo>
                      <a:cubicBezTo>
                        <a:pt x="372" y="131"/>
                        <a:pt x="281" y="58"/>
                        <a:pt x="0" y="0"/>
                      </a:cubicBezTo>
                      <a:close/>
                    </a:path>
                  </a:pathLst>
                </a:custGeom>
                <a:grpFill/>
                <a:ln w="13" cap="flat">
                  <a:noFill/>
                  <a:prstDash val="solid"/>
                  <a:miter lim="800000"/>
                </a:ln>
              </p:spPr>
              <p:txBody>
                <a:bodyPr vert="horz" wrap="square" lIns="182832" tIns="91416" rIns="182832" bIns="91416" numCol="1" anchor="t" anchorCtr="0" compatLnSpc="1"/>
                <a:lstStyle/>
                <a:p>
                  <a:pPr defTabSz="1828165">
                    <a:defRPr/>
                  </a:pPr>
                  <a:endParaRPr lang="en-US" sz="7200" kern="0">
                    <a:solidFill>
                      <a:sysClr val="windowText" lastClr="000000"/>
                    </a:solidFill>
                    <a:latin typeface="微软雅黑" panose="020B0503020204020204" pitchFamily="34" charset="-122"/>
                    <a:ea typeface="微软雅黑" panose="020B0503020204020204" pitchFamily="34" charset="-122"/>
                    <a:cs typeface="+mn-ea"/>
                  </a:endParaRPr>
                </a:p>
              </p:txBody>
            </p:sp>
          </p:grpSp>
          <p:sp>
            <p:nvSpPr>
              <p:cNvPr id="37" name="Freeform 20"/>
              <p:cNvSpPr/>
              <p:nvPr/>
            </p:nvSpPr>
            <p:spPr bwMode="auto">
              <a:xfrm>
                <a:off x="8496649" y="3659252"/>
                <a:ext cx="8538904" cy="8953034"/>
              </a:xfrm>
              <a:custGeom>
                <a:avLst/>
                <a:gdLst>
                  <a:gd name="T0" fmla="*/ 2619 w 2990"/>
                  <a:gd name="T1" fmla="*/ 1374 h 3243"/>
                  <a:gd name="T2" fmla="*/ 2526 w 2990"/>
                  <a:gd name="T3" fmla="*/ 2982 h 3243"/>
                  <a:gd name="T4" fmla="*/ 649 w 2990"/>
                  <a:gd name="T5" fmla="*/ 2109 h 3243"/>
                  <a:gd name="T6" fmla="*/ 540 w 2990"/>
                  <a:gd name="T7" fmla="*/ 222 h 3243"/>
                  <a:gd name="T8" fmla="*/ 1879 w 2990"/>
                  <a:gd name="T9" fmla="*/ 495 h 3243"/>
                  <a:gd name="T10" fmla="*/ 919 w 2990"/>
                  <a:gd name="T11" fmla="*/ 350 h 3243"/>
                  <a:gd name="T12" fmla="*/ 932 w 2990"/>
                  <a:gd name="T13" fmla="*/ 1891 h 3243"/>
                  <a:gd name="T14" fmla="*/ 2484 w 2990"/>
                  <a:gd name="T15" fmla="*/ 2524 h 3243"/>
                  <a:gd name="T16" fmla="*/ 2619 w 2990"/>
                  <a:gd name="T17" fmla="*/ 1374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0" h="3243">
                    <a:moveTo>
                      <a:pt x="2619" y="1374"/>
                    </a:moveTo>
                    <a:cubicBezTo>
                      <a:pt x="2990" y="2055"/>
                      <a:pt x="2978" y="2754"/>
                      <a:pt x="2526" y="2982"/>
                    </a:cubicBezTo>
                    <a:cubicBezTo>
                      <a:pt x="2010" y="3243"/>
                      <a:pt x="1197" y="2872"/>
                      <a:pt x="649" y="2109"/>
                    </a:cubicBezTo>
                    <a:cubicBezTo>
                      <a:pt x="100" y="1347"/>
                      <a:pt x="0" y="540"/>
                      <a:pt x="540" y="222"/>
                    </a:cubicBezTo>
                    <a:cubicBezTo>
                      <a:pt x="916" y="0"/>
                      <a:pt x="1421" y="135"/>
                      <a:pt x="1879" y="495"/>
                    </a:cubicBezTo>
                    <a:cubicBezTo>
                      <a:pt x="1545" y="265"/>
                      <a:pt x="1189" y="190"/>
                      <a:pt x="919" y="350"/>
                    </a:cubicBezTo>
                    <a:cubicBezTo>
                      <a:pt x="494" y="601"/>
                      <a:pt x="500" y="1291"/>
                      <a:pt x="932" y="1891"/>
                    </a:cubicBezTo>
                    <a:cubicBezTo>
                      <a:pt x="1364" y="2492"/>
                      <a:pt x="2059" y="2775"/>
                      <a:pt x="2484" y="2524"/>
                    </a:cubicBezTo>
                    <a:cubicBezTo>
                      <a:pt x="2828" y="2320"/>
                      <a:pt x="2852" y="1860"/>
                      <a:pt x="2619" y="1374"/>
                    </a:cubicBezTo>
                    <a:close/>
                  </a:path>
                </a:pathLst>
              </a:custGeom>
              <a:solidFill>
                <a:srgbClr val="FFFFFF">
                  <a:lumMod val="85000"/>
                </a:srgbClr>
              </a:solidFill>
              <a:ln w="14" cap="flat">
                <a:noFill/>
                <a:prstDash val="solid"/>
                <a:miter lim="800000"/>
              </a:ln>
            </p:spPr>
            <p:txBody>
              <a:bodyPr vert="horz" wrap="square" lIns="182832" tIns="91416" rIns="182832" bIns="91416" numCol="1" anchor="t" anchorCtr="0" compatLnSpc="1"/>
              <a:lstStyle/>
              <a:p>
                <a:pPr defTabSz="1828165">
                  <a:defRPr/>
                </a:pPr>
                <a:endParaRPr lang="en-US" sz="7200" kern="0">
                  <a:solidFill>
                    <a:sysClr val="windowText" lastClr="000000"/>
                  </a:solidFill>
                  <a:latin typeface="微软雅黑" panose="020B0503020204020204" pitchFamily="34" charset="-122"/>
                  <a:ea typeface="微软雅黑" panose="020B0503020204020204" pitchFamily="34" charset="-122"/>
                  <a:cs typeface="+mn-ea"/>
                </a:endParaRPr>
              </a:p>
            </p:txBody>
          </p:sp>
          <p:sp>
            <p:nvSpPr>
              <p:cNvPr id="40" name="Freeform 6"/>
              <p:cNvSpPr/>
              <p:nvPr/>
            </p:nvSpPr>
            <p:spPr bwMode="auto">
              <a:xfrm>
                <a:off x="8911578" y="3458377"/>
                <a:ext cx="4879099" cy="2955788"/>
              </a:xfrm>
              <a:custGeom>
                <a:avLst/>
                <a:gdLst>
                  <a:gd name="T0" fmla="*/ 0 w 1692"/>
                  <a:gd name="T1" fmla="*/ 809 h 1026"/>
                  <a:gd name="T2" fmla="*/ 353 w 1692"/>
                  <a:gd name="T3" fmla="*/ 222 h 1026"/>
                  <a:gd name="T4" fmla="*/ 1692 w 1692"/>
                  <a:gd name="T5" fmla="*/ 495 h 1026"/>
                  <a:gd name="T6" fmla="*/ 732 w 1692"/>
                  <a:gd name="T7" fmla="*/ 350 h 1026"/>
                  <a:gd name="T8" fmla="*/ 418 w 1692"/>
                  <a:gd name="T9" fmla="*/ 1026 h 1026"/>
                  <a:gd name="T10" fmla="*/ 0 w 1692"/>
                  <a:gd name="T11" fmla="*/ 809 h 1026"/>
                </a:gdLst>
                <a:ahLst/>
                <a:cxnLst>
                  <a:cxn ang="0">
                    <a:pos x="T0" y="T1"/>
                  </a:cxn>
                  <a:cxn ang="0">
                    <a:pos x="T2" y="T3"/>
                  </a:cxn>
                  <a:cxn ang="0">
                    <a:pos x="T4" y="T5"/>
                  </a:cxn>
                  <a:cxn ang="0">
                    <a:pos x="T6" y="T7"/>
                  </a:cxn>
                  <a:cxn ang="0">
                    <a:pos x="T8" y="T9"/>
                  </a:cxn>
                  <a:cxn ang="0">
                    <a:pos x="T10" y="T11"/>
                  </a:cxn>
                </a:cxnLst>
                <a:rect l="0" t="0" r="r" b="b"/>
                <a:pathLst>
                  <a:path w="1692" h="1026">
                    <a:moveTo>
                      <a:pt x="0" y="809"/>
                    </a:moveTo>
                    <a:cubicBezTo>
                      <a:pt x="22" y="557"/>
                      <a:pt x="136" y="350"/>
                      <a:pt x="353" y="222"/>
                    </a:cubicBezTo>
                    <a:cubicBezTo>
                      <a:pt x="729" y="0"/>
                      <a:pt x="1234" y="135"/>
                      <a:pt x="1692" y="495"/>
                    </a:cubicBezTo>
                    <a:cubicBezTo>
                      <a:pt x="1358" y="265"/>
                      <a:pt x="1002" y="190"/>
                      <a:pt x="732" y="350"/>
                    </a:cubicBezTo>
                    <a:cubicBezTo>
                      <a:pt x="511" y="481"/>
                      <a:pt x="406" y="731"/>
                      <a:pt x="418" y="1026"/>
                    </a:cubicBezTo>
                    <a:lnTo>
                      <a:pt x="0" y="809"/>
                    </a:lnTo>
                    <a:close/>
                  </a:path>
                </a:pathLst>
              </a:custGeom>
              <a:solidFill>
                <a:schemeClr val="tx2">
                  <a:lumMod val="75000"/>
                </a:schemeClr>
              </a:solidFill>
              <a:ln w="13" cap="flat">
                <a:noFill/>
                <a:prstDash val="solid"/>
                <a:miter lim="800000"/>
              </a:ln>
            </p:spPr>
            <p:txBody>
              <a:bodyPr vert="horz" wrap="square" lIns="182832" tIns="91416" rIns="182832" bIns="91416"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endParaRPr>
              </a:p>
            </p:txBody>
          </p:sp>
          <p:sp>
            <p:nvSpPr>
              <p:cNvPr id="41" name="Freeform 7"/>
              <p:cNvSpPr/>
              <p:nvPr/>
            </p:nvSpPr>
            <p:spPr bwMode="auto">
              <a:xfrm>
                <a:off x="8867295" y="5951518"/>
                <a:ext cx="2217772" cy="3626711"/>
              </a:xfrm>
              <a:custGeom>
                <a:avLst/>
                <a:gdLst>
                  <a:gd name="T0" fmla="*/ 482 w 769"/>
                  <a:gd name="T1" fmla="*/ 1260 h 1260"/>
                  <a:gd name="T2" fmla="*/ 19 w 769"/>
                  <a:gd name="T3" fmla="*/ 0 h 1260"/>
                  <a:gd name="T4" fmla="*/ 443 w 769"/>
                  <a:gd name="T5" fmla="*/ 220 h 1260"/>
                  <a:gd name="T6" fmla="*/ 767 w 769"/>
                  <a:gd name="T7" fmla="*/ 1044 h 1260"/>
                  <a:gd name="T8" fmla="*/ 769 w 769"/>
                  <a:gd name="T9" fmla="*/ 1048 h 1260"/>
                  <a:gd name="T10" fmla="*/ 482 w 769"/>
                  <a:gd name="T11" fmla="*/ 1260 h 1260"/>
                </a:gdLst>
                <a:ahLst/>
                <a:cxnLst>
                  <a:cxn ang="0">
                    <a:pos x="T0" y="T1"/>
                  </a:cxn>
                  <a:cxn ang="0">
                    <a:pos x="T2" y="T3"/>
                  </a:cxn>
                  <a:cxn ang="0">
                    <a:pos x="T4" y="T5"/>
                  </a:cxn>
                  <a:cxn ang="0">
                    <a:pos x="T6" y="T7"/>
                  </a:cxn>
                  <a:cxn ang="0">
                    <a:pos x="T8" y="T9"/>
                  </a:cxn>
                  <a:cxn ang="0">
                    <a:pos x="T10" y="T11"/>
                  </a:cxn>
                </a:cxnLst>
                <a:rect l="0" t="0" r="r" b="b"/>
                <a:pathLst>
                  <a:path w="769" h="1260">
                    <a:moveTo>
                      <a:pt x="482" y="1260"/>
                    </a:moveTo>
                    <a:cubicBezTo>
                      <a:pt x="167" y="821"/>
                      <a:pt x="0" y="367"/>
                      <a:pt x="19" y="0"/>
                    </a:cubicBezTo>
                    <a:lnTo>
                      <a:pt x="443" y="220"/>
                    </a:lnTo>
                    <a:cubicBezTo>
                      <a:pt x="463" y="481"/>
                      <a:pt x="571" y="772"/>
                      <a:pt x="767" y="1044"/>
                    </a:cubicBezTo>
                    <a:lnTo>
                      <a:pt x="769" y="1048"/>
                    </a:lnTo>
                    <a:lnTo>
                      <a:pt x="482" y="1260"/>
                    </a:lnTo>
                    <a:close/>
                  </a:path>
                </a:pathLst>
              </a:custGeom>
              <a:solidFill>
                <a:schemeClr val="tx2">
                  <a:lumMod val="60000"/>
                  <a:lumOff val="40000"/>
                </a:schemeClr>
              </a:solidFill>
              <a:ln w="13" cap="flat">
                <a:noFill/>
                <a:prstDash val="solid"/>
                <a:miter lim="800000"/>
              </a:ln>
            </p:spPr>
            <p:txBody>
              <a:bodyPr vert="horz" wrap="square" lIns="182832" tIns="91416" rIns="182832" bIns="91416"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endParaRPr>
              </a:p>
            </p:txBody>
          </p:sp>
          <p:sp>
            <p:nvSpPr>
              <p:cNvPr id="42" name="Freeform 8"/>
              <p:cNvSpPr/>
              <p:nvPr/>
            </p:nvSpPr>
            <p:spPr bwMode="auto">
              <a:xfrm>
                <a:off x="10317234" y="9048944"/>
                <a:ext cx="2877512" cy="2959515"/>
              </a:xfrm>
              <a:custGeom>
                <a:avLst/>
                <a:gdLst>
                  <a:gd name="T0" fmla="*/ 979 w 998"/>
                  <a:gd name="T1" fmla="*/ 1027 h 1027"/>
                  <a:gd name="T2" fmla="*/ 0 w 998"/>
                  <a:gd name="T3" fmla="*/ 212 h 1027"/>
                  <a:gd name="T4" fmla="*/ 287 w 998"/>
                  <a:gd name="T5" fmla="*/ 0 h 1027"/>
                  <a:gd name="T6" fmla="*/ 998 w 998"/>
                  <a:gd name="T7" fmla="*/ 585 h 1027"/>
                  <a:gd name="T8" fmla="*/ 979 w 998"/>
                  <a:gd name="T9" fmla="*/ 1027 h 1027"/>
                </a:gdLst>
                <a:ahLst/>
                <a:cxnLst>
                  <a:cxn ang="0">
                    <a:pos x="T0" y="T1"/>
                  </a:cxn>
                  <a:cxn ang="0">
                    <a:pos x="T2" y="T3"/>
                  </a:cxn>
                  <a:cxn ang="0">
                    <a:pos x="T4" y="T5"/>
                  </a:cxn>
                  <a:cxn ang="0">
                    <a:pos x="T6" y="T7"/>
                  </a:cxn>
                  <a:cxn ang="0">
                    <a:pos x="T8" y="T9"/>
                  </a:cxn>
                </a:cxnLst>
                <a:rect l="0" t="0" r="r" b="b"/>
                <a:pathLst>
                  <a:path w="998" h="1027">
                    <a:moveTo>
                      <a:pt x="979" y="1027"/>
                    </a:moveTo>
                    <a:cubicBezTo>
                      <a:pt x="635" y="881"/>
                      <a:pt x="284" y="598"/>
                      <a:pt x="0" y="212"/>
                    </a:cubicBezTo>
                    <a:lnTo>
                      <a:pt x="287" y="0"/>
                    </a:lnTo>
                    <a:cubicBezTo>
                      <a:pt x="488" y="269"/>
                      <a:pt x="742" y="470"/>
                      <a:pt x="998" y="585"/>
                    </a:cubicBezTo>
                    <a:lnTo>
                      <a:pt x="979" y="1027"/>
                    </a:lnTo>
                    <a:close/>
                  </a:path>
                </a:pathLst>
              </a:custGeom>
              <a:solidFill>
                <a:schemeClr val="tx2">
                  <a:lumMod val="40000"/>
                  <a:lumOff val="60000"/>
                </a:schemeClr>
              </a:solidFill>
              <a:ln w="13" cap="flat">
                <a:noFill/>
                <a:prstDash val="solid"/>
                <a:miter lim="800000"/>
              </a:ln>
            </p:spPr>
            <p:txBody>
              <a:bodyPr vert="horz" wrap="square" lIns="182832" tIns="91416" rIns="182832" bIns="91416"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endParaRPr>
              </a:p>
            </p:txBody>
          </p:sp>
          <p:sp>
            <p:nvSpPr>
              <p:cNvPr id="43" name="Freeform 9"/>
              <p:cNvSpPr/>
              <p:nvPr/>
            </p:nvSpPr>
            <p:spPr bwMode="auto">
              <a:xfrm>
                <a:off x="13243201" y="10647978"/>
                <a:ext cx="3253976" cy="1796582"/>
              </a:xfrm>
              <a:custGeom>
                <a:avLst/>
                <a:gdLst>
                  <a:gd name="T0" fmla="*/ 1128 w 1128"/>
                  <a:gd name="T1" fmla="*/ 199 h 624"/>
                  <a:gd name="T2" fmla="*/ 844 w 1128"/>
                  <a:gd name="T3" fmla="*/ 504 h 624"/>
                  <a:gd name="T4" fmla="*/ 0 w 1128"/>
                  <a:gd name="T5" fmla="*/ 487 h 624"/>
                  <a:gd name="T6" fmla="*/ 19 w 1128"/>
                  <a:gd name="T7" fmla="*/ 45 h 624"/>
                  <a:gd name="T8" fmla="*/ 802 w 1128"/>
                  <a:gd name="T9" fmla="*/ 46 h 624"/>
                  <a:gd name="T10" fmla="*/ 868 w 1128"/>
                  <a:gd name="T11" fmla="*/ 0 h 624"/>
                  <a:gd name="T12" fmla="*/ 1128 w 1128"/>
                  <a:gd name="T13" fmla="*/ 199 h 624"/>
                </a:gdLst>
                <a:ahLst/>
                <a:cxnLst>
                  <a:cxn ang="0">
                    <a:pos x="T0" y="T1"/>
                  </a:cxn>
                  <a:cxn ang="0">
                    <a:pos x="T2" y="T3"/>
                  </a:cxn>
                  <a:cxn ang="0">
                    <a:pos x="T4" y="T5"/>
                  </a:cxn>
                  <a:cxn ang="0">
                    <a:pos x="T6" y="T7"/>
                  </a:cxn>
                  <a:cxn ang="0">
                    <a:pos x="T8" y="T9"/>
                  </a:cxn>
                  <a:cxn ang="0">
                    <a:pos x="T10" y="T11"/>
                  </a:cxn>
                  <a:cxn ang="0">
                    <a:pos x="T12" y="T13"/>
                  </a:cxn>
                </a:cxnLst>
                <a:rect l="0" t="0" r="r" b="b"/>
                <a:pathLst>
                  <a:path w="1128" h="624">
                    <a:moveTo>
                      <a:pt x="1128" y="199"/>
                    </a:moveTo>
                    <a:cubicBezTo>
                      <a:pt x="1069" y="332"/>
                      <a:pt x="975" y="438"/>
                      <a:pt x="844" y="504"/>
                    </a:cubicBezTo>
                    <a:cubicBezTo>
                      <a:pt x="607" y="624"/>
                      <a:pt x="307" y="610"/>
                      <a:pt x="0" y="487"/>
                    </a:cubicBezTo>
                    <a:lnTo>
                      <a:pt x="19" y="45"/>
                    </a:lnTo>
                    <a:cubicBezTo>
                      <a:pt x="303" y="163"/>
                      <a:pt x="587" y="173"/>
                      <a:pt x="802" y="46"/>
                    </a:cubicBezTo>
                    <a:cubicBezTo>
                      <a:pt x="826" y="32"/>
                      <a:pt x="848" y="16"/>
                      <a:pt x="868" y="0"/>
                    </a:cubicBezTo>
                    <a:lnTo>
                      <a:pt x="1128" y="199"/>
                    </a:lnTo>
                    <a:close/>
                  </a:path>
                </a:pathLst>
              </a:custGeom>
              <a:solidFill>
                <a:schemeClr val="tx2">
                  <a:lumMod val="20000"/>
                  <a:lumOff val="80000"/>
                </a:schemeClr>
              </a:solidFill>
              <a:ln w="13" cap="flat">
                <a:noFill/>
                <a:prstDash val="solid"/>
                <a:miter lim="800000"/>
              </a:ln>
            </p:spPr>
            <p:txBody>
              <a:bodyPr vert="horz" wrap="square" lIns="182832" tIns="91416" rIns="182832" bIns="91416"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endParaRPr>
              </a:p>
            </p:txBody>
          </p:sp>
          <p:sp>
            <p:nvSpPr>
              <p:cNvPr id="44" name="Freeform 10"/>
              <p:cNvSpPr/>
              <p:nvPr/>
            </p:nvSpPr>
            <p:spPr bwMode="auto">
              <a:xfrm>
                <a:off x="15826253" y="7468546"/>
                <a:ext cx="1066024" cy="3656530"/>
              </a:xfrm>
              <a:custGeom>
                <a:avLst/>
                <a:gdLst>
                  <a:gd name="T0" fmla="*/ 41 w 370"/>
                  <a:gd name="T1" fmla="*/ 0 h 1269"/>
                  <a:gd name="T2" fmla="*/ 245 w 370"/>
                  <a:gd name="T3" fmla="*/ 1269 h 1269"/>
                  <a:gd name="T4" fmla="*/ 0 w 370"/>
                  <a:gd name="T5" fmla="*/ 1081 h 1269"/>
                  <a:gd name="T6" fmla="*/ 41 w 370"/>
                  <a:gd name="T7" fmla="*/ 0 h 1269"/>
                </a:gdLst>
                <a:ahLst/>
                <a:cxnLst>
                  <a:cxn ang="0">
                    <a:pos x="T0" y="T1"/>
                  </a:cxn>
                  <a:cxn ang="0">
                    <a:pos x="T2" y="T3"/>
                  </a:cxn>
                  <a:cxn ang="0">
                    <a:pos x="T4" y="T5"/>
                  </a:cxn>
                  <a:cxn ang="0">
                    <a:pos x="T6" y="T7"/>
                  </a:cxn>
                </a:cxnLst>
                <a:rect l="0" t="0" r="r" b="b"/>
                <a:pathLst>
                  <a:path w="370" h="1269">
                    <a:moveTo>
                      <a:pt x="41" y="0"/>
                    </a:moveTo>
                    <a:cubicBezTo>
                      <a:pt x="296" y="467"/>
                      <a:pt x="370" y="943"/>
                      <a:pt x="245" y="1269"/>
                    </a:cubicBezTo>
                    <a:lnTo>
                      <a:pt x="0" y="1081"/>
                    </a:lnTo>
                    <a:cubicBezTo>
                      <a:pt x="252" y="854"/>
                      <a:pt x="250" y="437"/>
                      <a:pt x="41" y="0"/>
                    </a:cubicBezTo>
                    <a:close/>
                  </a:path>
                </a:pathLst>
              </a:custGeom>
              <a:solidFill>
                <a:srgbClr val="4B5050"/>
              </a:solidFill>
              <a:ln w="13" cap="flat">
                <a:noFill/>
                <a:prstDash val="solid"/>
                <a:miter lim="800000"/>
              </a:ln>
            </p:spPr>
            <p:txBody>
              <a:bodyPr vert="horz" wrap="square" lIns="182832" tIns="91416" rIns="182832" bIns="91416"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endParaRPr>
              </a:p>
            </p:txBody>
          </p:sp>
          <p:sp>
            <p:nvSpPr>
              <p:cNvPr id="45" name="TextBox 11"/>
              <p:cNvSpPr txBox="1"/>
              <p:nvPr/>
            </p:nvSpPr>
            <p:spPr>
              <a:xfrm>
                <a:off x="9374709" y="4928764"/>
                <a:ext cx="659246" cy="615425"/>
              </a:xfrm>
              <a:prstGeom prst="rect">
                <a:avLst/>
              </a:prstGeom>
              <a:noFill/>
            </p:spPr>
            <p:txBody>
              <a:bodyPr wrap="square" lIns="0" tIns="0" rIns="0" bIns="0" rtlCol="0" anchor="ctr" anchorCtr="1">
                <a:spAutoFit/>
              </a:bodyPr>
              <a:lstStyle/>
              <a:p>
                <a:pPr defTabSz="1828165">
                  <a:defRPr/>
                </a:pPr>
                <a:r>
                  <a:rPr lang="en-US" sz="4000" b="1" kern="0" dirty="0">
                    <a:solidFill>
                      <a:srgbClr val="FFFFFF"/>
                    </a:solidFill>
                    <a:latin typeface="Calibri" panose="020F0502020204030204" charset="0"/>
                    <a:ea typeface="微软雅黑" panose="020B0503020204020204" pitchFamily="34" charset="-122"/>
                    <a:cs typeface="+mn-ea"/>
                  </a:rPr>
                  <a:t>1</a:t>
                </a:r>
                <a:endParaRPr lang="en-US" sz="4000" b="1" kern="0" dirty="0">
                  <a:solidFill>
                    <a:srgbClr val="FFFFFF"/>
                  </a:solidFill>
                  <a:latin typeface="Calibri" panose="020F0502020204030204" charset="0"/>
                  <a:ea typeface="微软雅黑" panose="020B0503020204020204" pitchFamily="34" charset="-122"/>
                  <a:cs typeface="+mn-ea"/>
                </a:endParaRPr>
              </a:p>
            </p:txBody>
          </p:sp>
          <p:sp>
            <p:nvSpPr>
              <p:cNvPr id="46" name="TextBox 12"/>
              <p:cNvSpPr txBox="1"/>
              <p:nvPr/>
            </p:nvSpPr>
            <p:spPr>
              <a:xfrm>
                <a:off x="9628169" y="7612455"/>
                <a:ext cx="659246" cy="615425"/>
              </a:xfrm>
              <a:prstGeom prst="rect">
                <a:avLst/>
              </a:prstGeom>
              <a:noFill/>
            </p:spPr>
            <p:txBody>
              <a:bodyPr wrap="square" lIns="0" tIns="0" rIns="0" bIns="0" rtlCol="0" anchor="ctr" anchorCtr="1">
                <a:spAutoFit/>
              </a:bodyPr>
              <a:lstStyle/>
              <a:p>
                <a:pPr defTabSz="1828165">
                  <a:defRPr/>
                </a:pPr>
                <a:r>
                  <a:rPr lang="en-US" sz="4000" b="1" kern="0" dirty="0">
                    <a:solidFill>
                      <a:srgbClr val="FFFFFF"/>
                    </a:solidFill>
                    <a:latin typeface="Calibri" panose="020F0502020204030204" charset="0"/>
                    <a:ea typeface="微软雅黑" panose="020B0503020204020204" pitchFamily="34" charset="-122"/>
                    <a:cs typeface="+mn-ea"/>
                  </a:rPr>
                  <a:t>2</a:t>
                </a:r>
                <a:endParaRPr lang="en-US" sz="4000" b="1" kern="0" dirty="0">
                  <a:solidFill>
                    <a:srgbClr val="FFFFFF"/>
                  </a:solidFill>
                  <a:latin typeface="Calibri" panose="020F0502020204030204" charset="0"/>
                  <a:ea typeface="微软雅黑" panose="020B0503020204020204" pitchFamily="34" charset="-122"/>
                  <a:cs typeface="+mn-ea"/>
                </a:endParaRPr>
              </a:p>
            </p:txBody>
          </p:sp>
          <p:sp>
            <p:nvSpPr>
              <p:cNvPr id="47" name="TextBox 13"/>
              <p:cNvSpPr txBox="1"/>
              <p:nvPr/>
            </p:nvSpPr>
            <p:spPr>
              <a:xfrm>
                <a:off x="11506752" y="10176869"/>
                <a:ext cx="659246" cy="615425"/>
              </a:xfrm>
              <a:prstGeom prst="rect">
                <a:avLst/>
              </a:prstGeom>
              <a:noFill/>
            </p:spPr>
            <p:txBody>
              <a:bodyPr wrap="square" lIns="0" tIns="0" rIns="0" bIns="0" rtlCol="0" anchor="ctr" anchorCtr="1">
                <a:spAutoFit/>
              </a:bodyPr>
              <a:lstStyle/>
              <a:p>
                <a:pPr defTabSz="1828165">
                  <a:defRPr/>
                </a:pPr>
                <a:r>
                  <a:rPr lang="en-US" sz="4000" b="1" kern="0" dirty="0">
                    <a:solidFill>
                      <a:srgbClr val="FFFFFF"/>
                    </a:solidFill>
                    <a:latin typeface="Calibri" panose="020F0502020204030204" charset="0"/>
                    <a:ea typeface="微软雅黑" panose="020B0503020204020204" pitchFamily="34" charset="-122"/>
                    <a:cs typeface="+mn-ea"/>
                  </a:rPr>
                  <a:t>3</a:t>
                </a:r>
                <a:endParaRPr lang="en-US" sz="4000" b="1" kern="0" dirty="0">
                  <a:solidFill>
                    <a:srgbClr val="FFFFFF"/>
                  </a:solidFill>
                  <a:latin typeface="Calibri" panose="020F0502020204030204" charset="0"/>
                  <a:ea typeface="微软雅黑" panose="020B0503020204020204" pitchFamily="34" charset="-122"/>
                  <a:cs typeface="+mn-ea"/>
                </a:endParaRPr>
              </a:p>
            </p:txBody>
          </p:sp>
          <p:sp>
            <p:nvSpPr>
              <p:cNvPr id="48" name="TextBox 14"/>
              <p:cNvSpPr txBox="1"/>
              <p:nvPr/>
            </p:nvSpPr>
            <p:spPr>
              <a:xfrm>
                <a:off x="14533359" y="11339802"/>
                <a:ext cx="659246" cy="615425"/>
              </a:xfrm>
              <a:prstGeom prst="rect">
                <a:avLst/>
              </a:prstGeom>
              <a:noFill/>
            </p:spPr>
            <p:txBody>
              <a:bodyPr wrap="square" lIns="0" tIns="0" rIns="0" bIns="0" rtlCol="0" anchor="ctr" anchorCtr="1">
                <a:spAutoFit/>
              </a:bodyPr>
              <a:lstStyle/>
              <a:p>
                <a:pPr defTabSz="1828165">
                  <a:defRPr/>
                </a:pPr>
                <a:r>
                  <a:rPr lang="en-US" sz="4000" b="1" kern="0" dirty="0">
                    <a:solidFill>
                      <a:srgbClr val="FFFFFF"/>
                    </a:solidFill>
                    <a:latin typeface="Calibri" panose="020F0502020204030204" charset="0"/>
                    <a:ea typeface="微软雅黑" panose="020B0503020204020204" pitchFamily="34" charset="-122"/>
                    <a:cs typeface="+mn-ea"/>
                  </a:rPr>
                  <a:t>4</a:t>
                </a:r>
                <a:endParaRPr lang="en-US" sz="4000" b="1" kern="0" dirty="0">
                  <a:solidFill>
                    <a:srgbClr val="FFFFFF"/>
                  </a:solidFill>
                  <a:latin typeface="Calibri" panose="020F0502020204030204" charset="0"/>
                  <a:ea typeface="微软雅黑" panose="020B0503020204020204" pitchFamily="34" charset="-122"/>
                  <a:cs typeface="+mn-ea"/>
                </a:endParaRPr>
              </a:p>
            </p:txBody>
          </p:sp>
          <p:sp>
            <p:nvSpPr>
              <p:cNvPr id="49" name="TextBox 15"/>
              <p:cNvSpPr txBox="1"/>
              <p:nvPr/>
            </p:nvSpPr>
            <p:spPr>
              <a:xfrm>
                <a:off x="16024299" y="10102324"/>
                <a:ext cx="659246" cy="615425"/>
              </a:xfrm>
              <a:prstGeom prst="rect">
                <a:avLst/>
              </a:prstGeom>
              <a:noFill/>
            </p:spPr>
            <p:txBody>
              <a:bodyPr wrap="square" lIns="0" tIns="0" rIns="0" bIns="0" rtlCol="0" anchor="ctr" anchorCtr="1">
                <a:spAutoFit/>
              </a:bodyPr>
              <a:lstStyle/>
              <a:p>
                <a:pPr defTabSz="1828165">
                  <a:defRPr/>
                </a:pPr>
                <a:r>
                  <a:rPr lang="en-US" sz="4000" b="1" kern="0" dirty="0">
                    <a:solidFill>
                      <a:srgbClr val="FFFFFF"/>
                    </a:solidFill>
                    <a:latin typeface="Calibri" panose="020F0502020204030204" charset="0"/>
                    <a:ea typeface="微软雅黑" panose="020B0503020204020204" pitchFamily="34" charset="-122"/>
                    <a:cs typeface="+mn-ea"/>
                  </a:rPr>
                  <a:t>5</a:t>
                </a:r>
                <a:endParaRPr lang="en-US" sz="4000" b="1" kern="0" dirty="0">
                  <a:solidFill>
                    <a:srgbClr val="FFFFFF"/>
                  </a:solidFill>
                  <a:latin typeface="Calibri" panose="020F0502020204030204" charset="0"/>
                  <a:ea typeface="微软雅黑" panose="020B0503020204020204" pitchFamily="34" charset="-122"/>
                  <a:cs typeface="+mn-ea"/>
                </a:endParaRPr>
              </a:p>
            </p:txBody>
          </p:sp>
        </p:grpSp>
        <p:sp>
          <p:nvSpPr>
            <p:cNvPr id="17" name="TextBox 26"/>
            <p:cNvSpPr txBox="1"/>
            <p:nvPr/>
          </p:nvSpPr>
          <p:spPr>
            <a:xfrm>
              <a:off x="1453925" y="1573188"/>
              <a:ext cx="2130915" cy="403480"/>
            </a:xfrm>
            <a:prstGeom prst="rect">
              <a:avLst/>
            </a:prstGeom>
            <a:solidFill>
              <a:schemeClr val="tx2">
                <a:lumMod val="75000"/>
              </a:schemeClr>
            </a:solidFill>
          </p:spPr>
          <p:txBody>
            <a:bodyPr wrap="square" rtlCol="0">
              <a:spAutoFit/>
            </a:bodyPr>
            <a:lstStyle/>
            <a:p>
              <a:pPr marL="0" marR="0" lvl="0" indent="0" algn="r" defTabSz="1828165" eaLnBrk="1" fontAlgn="auto" latinLnBrk="0" hangingPunct="1">
                <a:lnSpc>
                  <a:spcPct val="100000"/>
                </a:lnSpc>
                <a:spcBef>
                  <a:spcPts val="0"/>
                </a:spcBef>
                <a:spcAft>
                  <a:spcPts val="0"/>
                </a:spcAft>
                <a:buClrTx/>
                <a:buSzTx/>
                <a:buFontTx/>
                <a:buNone/>
                <a:defRPr/>
              </a:pPr>
              <a:r>
                <a:rPr kumimoji="0" lang="en-US" b="0" i="0" u="none" strike="noStrike" kern="0" cap="none" spc="0" normalizeH="0" baseline="0" noProof="0" dirty="0" smtClean="0">
                  <a:ln>
                    <a:noFill/>
                  </a:ln>
                  <a:solidFill>
                    <a:schemeClr val="bg1"/>
                  </a:solidFill>
                  <a:effectLst/>
                  <a:uLnTx/>
                  <a:uFillTx/>
                  <a:latin typeface="Raleway" panose="020B0503030101060003" pitchFamily="34" charset="0"/>
                  <a:ea typeface="微软雅黑" panose="020B0503020204020204" pitchFamily="34" charset="-122"/>
                  <a:cs typeface="+mn-ea"/>
                </a:rPr>
                <a:t>1.</a:t>
              </a:r>
              <a:r>
                <a:rPr kumimoji="0" lang="zh-CN" altLang="en-US" b="0" i="0" u="none" strike="noStrike" kern="0" cap="none" spc="0" normalizeH="0" baseline="0" noProof="0" dirty="0" smtClean="0">
                  <a:ln>
                    <a:noFill/>
                  </a:ln>
                  <a:solidFill>
                    <a:schemeClr val="bg1"/>
                  </a:solidFill>
                  <a:effectLst/>
                  <a:uLnTx/>
                  <a:uFillTx/>
                  <a:latin typeface="Raleway" panose="020B0503030101060003" pitchFamily="34" charset="0"/>
                  <a:ea typeface="微软雅黑" panose="020B0503020204020204" pitchFamily="34" charset="-122"/>
                  <a:cs typeface="+mn-ea"/>
                </a:rPr>
                <a:t>消费者习惯改变</a:t>
              </a:r>
              <a:endParaRPr kumimoji="0" lang="zh-CN" altLang="en-US" b="0" i="0" u="none" strike="noStrike" kern="0" cap="none" spc="0" normalizeH="0" baseline="0" noProof="0" dirty="0" smtClean="0">
                <a:ln>
                  <a:noFill/>
                </a:ln>
                <a:solidFill>
                  <a:schemeClr val="bg1"/>
                </a:solidFill>
                <a:effectLst/>
                <a:uLnTx/>
                <a:uFillTx/>
                <a:latin typeface="Raleway" panose="020B0503030101060003" pitchFamily="34" charset="0"/>
                <a:ea typeface="微软雅黑" panose="020B0503020204020204" pitchFamily="34" charset="-122"/>
                <a:cs typeface="+mn-ea"/>
              </a:endParaRPr>
            </a:p>
          </p:txBody>
        </p:sp>
        <p:sp>
          <p:nvSpPr>
            <p:cNvPr id="18" name="Rectangle 27"/>
            <p:cNvSpPr/>
            <p:nvPr/>
          </p:nvSpPr>
          <p:spPr>
            <a:xfrm>
              <a:off x="1515463" y="2038306"/>
              <a:ext cx="2651785" cy="1015663"/>
            </a:xfrm>
            <a:prstGeom prst="rect">
              <a:avLst/>
            </a:prstGeom>
          </p:spPr>
          <p:txBody>
            <a:bodyPr wrap="square">
              <a:spAutoFit/>
            </a:bodyPr>
            <a:lstStyle/>
            <a:p>
              <a:pPr marL="285750" indent="-285750" defTabSz="1828165">
                <a:buFont typeface="Arial" panose="020B0604020202020204" pitchFamily="34" charset="0"/>
                <a:buChar char="•"/>
              </a:pPr>
              <a:r>
                <a:rPr lang="zh-CN" altLang="en-US" sz="1200" dirty="0" smtClean="0">
                  <a:solidFill>
                    <a:srgbClr val="7F7F7F"/>
                  </a:solidFill>
                  <a:latin typeface="微软雅黑" panose="020B0503020204020204" pitchFamily="34" charset="-122"/>
                  <a:ea typeface="微软雅黑" panose="020B0503020204020204" pitchFamily="34" charset="-122"/>
                  <a:cs typeface="+mn-ea"/>
                </a:rPr>
                <a:t>居民可支配收入增长</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smtClean="0">
                  <a:solidFill>
                    <a:srgbClr val="7F7F7F"/>
                  </a:solidFill>
                  <a:latin typeface="微软雅黑" panose="020B0503020204020204" pitchFamily="34" charset="-122"/>
                  <a:ea typeface="微软雅黑" panose="020B0503020204020204" pitchFamily="34" charset="-122"/>
                  <a:cs typeface="+mn-ea"/>
                </a:rPr>
                <a:t>由大众产品向高端</a:t>
              </a:r>
              <a:r>
                <a:rPr lang="en-US" altLang="zh-CN" sz="1200" dirty="0" smtClean="0">
                  <a:solidFill>
                    <a:srgbClr val="7F7F7F"/>
                  </a:solidFill>
                  <a:latin typeface="微软雅黑" panose="020B0503020204020204" pitchFamily="34" charset="-122"/>
                  <a:ea typeface="微软雅黑" panose="020B0503020204020204" pitchFamily="34" charset="-122"/>
                  <a:cs typeface="+mn-ea"/>
                </a:rPr>
                <a:t>/</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个性化产品</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smtClean="0">
                  <a:solidFill>
                    <a:srgbClr val="7F7F7F"/>
                  </a:solidFill>
                  <a:latin typeface="微软雅黑" panose="020B0503020204020204" pitchFamily="34" charset="-122"/>
                  <a:ea typeface="微软雅黑" panose="020B0503020204020204" pitchFamily="34" charset="-122"/>
                  <a:cs typeface="+mn-ea"/>
                </a:rPr>
                <a:t>消费结构变化</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便利</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店快速发展</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实体</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零售</a:t>
              </a:r>
              <a:r>
                <a:rPr lang="zh-CN" altLang="en-US" sz="1200" dirty="0">
                  <a:solidFill>
                    <a:srgbClr val="7F7F7F"/>
                  </a:solidFill>
                  <a:latin typeface="微软雅黑" panose="020B0503020204020204" pitchFamily="34" charset="-122"/>
                  <a:ea typeface="微软雅黑" panose="020B0503020204020204" pitchFamily="34" charset="-122"/>
                  <a:cs typeface="+mn-ea"/>
                </a:rPr>
                <a:t>专业化</a:t>
              </a:r>
              <a:endParaRPr lang="zh-CN" altLang="en-US" sz="1200" dirty="0">
                <a:solidFill>
                  <a:srgbClr val="7F7F7F"/>
                </a:solidFill>
                <a:latin typeface="微软雅黑" panose="020B0503020204020204" pitchFamily="34" charset="-122"/>
                <a:ea typeface="微软雅黑" panose="020B0503020204020204" pitchFamily="34" charset="-122"/>
                <a:cs typeface="+mn-ea"/>
              </a:endParaRPr>
            </a:p>
          </p:txBody>
        </p:sp>
        <p:sp>
          <p:nvSpPr>
            <p:cNvPr id="20" name="TextBox 26"/>
            <p:cNvSpPr txBox="1"/>
            <p:nvPr/>
          </p:nvSpPr>
          <p:spPr>
            <a:xfrm>
              <a:off x="1275485" y="3359993"/>
              <a:ext cx="2402473" cy="403480"/>
            </a:xfrm>
            <a:prstGeom prst="rect">
              <a:avLst/>
            </a:prstGeom>
            <a:solidFill>
              <a:schemeClr val="tx2">
                <a:lumMod val="75000"/>
              </a:schemeClr>
            </a:solidFill>
          </p:spPr>
          <p:txBody>
            <a:bodyPr wrap="square" rtlCol="0">
              <a:spAutoFit/>
            </a:bodyPr>
            <a:lstStyle/>
            <a:p>
              <a:pPr marL="0" marR="0" lvl="0" indent="0" algn="r" defTabSz="1828165" eaLnBrk="1" fontAlgn="auto" latinLnBrk="0" hangingPunct="1">
                <a:lnSpc>
                  <a:spcPct val="100000"/>
                </a:lnSpc>
                <a:spcBef>
                  <a:spcPts val="0"/>
                </a:spcBef>
                <a:spcAft>
                  <a:spcPts val="0"/>
                </a:spcAft>
                <a:buClrTx/>
                <a:buSzTx/>
                <a:buFontTx/>
                <a:buNone/>
                <a:defRPr/>
              </a:pPr>
              <a:r>
                <a:rPr kumimoji="0" lang="en-US" b="0" i="0" u="none" strike="noStrike" kern="0" cap="none" spc="0" normalizeH="0" baseline="0" noProof="0" dirty="0" smtClean="0">
                  <a:ln>
                    <a:noFill/>
                  </a:ln>
                  <a:solidFill>
                    <a:srgbClr val="FFFFFF"/>
                  </a:solidFill>
                  <a:effectLst/>
                  <a:uLnTx/>
                  <a:uFillTx/>
                  <a:latin typeface="Raleway" panose="020B0503030101060003" pitchFamily="34" charset="0"/>
                  <a:ea typeface="微软雅黑" panose="020B0503020204020204" pitchFamily="34" charset="-122"/>
                  <a:cs typeface="+mn-ea"/>
                </a:rPr>
                <a:t>2.</a:t>
              </a:r>
              <a:r>
                <a:rPr kumimoji="0" lang="zh-CN" altLang="en-US" b="0" i="0" u="none" strike="noStrike" kern="0" cap="none" spc="0" normalizeH="0" baseline="0" noProof="0" dirty="0" smtClean="0">
                  <a:ln>
                    <a:noFill/>
                  </a:ln>
                  <a:solidFill>
                    <a:srgbClr val="FFFFFF"/>
                  </a:solidFill>
                  <a:effectLst/>
                  <a:uLnTx/>
                  <a:uFillTx/>
                  <a:latin typeface="Raleway" panose="020B0503030101060003" pitchFamily="34" charset="0"/>
                  <a:ea typeface="微软雅黑" panose="020B0503020204020204" pitchFamily="34" charset="-122"/>
                  <a:cs typeface="+mn-ea"/>
                </a:rPr>
                <a:t>线上销售能力增强</a:t>
              </a:r>
              <a:endParaRPr kumimoji="0" lang="zh-CN" altLang="en-US" b="0" i="0" u="none" strike="noStrike" kern="0" cap="none" spc="0" normalizeH="0" baseline="0" noProof="0" dirty="0" smtClean="0">
                <a:ln>
                  <a:noFill/>
                </a:ln>
                <a:solidFill>
                  <a:srgbClr val="FFFFFF"/>
                </a:solidFill>
                <a:effectLst/>
                <a:uLnTx/>
                <a:uFillTx/>
                <a:latin typeface="Raleway" panose="020B0503030101060003" pitchFamily="34" charset="0"/>
                <a:ea typeface="微软雅黑" panose="020B0503020204020204" pitchFamily="34" charset="-122"/>
                <a:cs typeface="+mn-ea"/>
              </a:endParaRPr>
            </a:p>
          </p:txBody>
        </p:sp>
        <p:sp>
          <p:nvSpPr>
            <p:cNvPr id="21" name="Rectangle 27"/>
            <p:cNvSpPr/>
            <p:nvPr/>
          </p:nvSpPr>
          <p:spPr>
            <a:xfrm>
              <a:off x="1390799" y="3792636"/>
              <a:ext cx="2651785" cy="830997"/>
            </a:xfrm>
            <a:prstGeom prst="rect">
              <a:avLst/>
            </a:prstGeom>
          </p:spPr>
          <p:txBody>
            <a:bodyPr wrap="square">
              <a:spAutoFit/>
            </a:bodyPr>
            <a:lstStyle/>
            <a:p>
              <a:pPr marL="285750" indent="-285750" defTabSz="1828165">
                <a:buFont typeface="Arial" panose="020B0604020202020204" pitchFamily="34" charset="0"/>
                <a:buChar char="•"/>
              </a:pPr>
              <a:r>
                <a:rPr lang="zh-CN" altLang="en-US" sz="1200" dirty="0" smtClean="0">
                  <a:solidFill>
                    <a:srgbClr val="7F7F7F"/>
                  </a:solidFill>
                  <a:latin typeface="微软雅黑" panose="020B0503020204020204" pitchFamily="34" charset="-122"/>
                  <a:ea typeface="微软雅黑" panose="020B0503020204020204" pitchFamily="34" charset="-122"/>
                  <a:cs typeface="+mn-ea"/>
                </a:rPr>
                <a:t>线上线下渠道融合</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跨境电</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商</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低线</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城市网购总量超一二线</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smtClean="0">
                  <a:solidFill>
                    <a:srgbClr val="7F7F7F"/>
                  </a:solidFill>
                  <a:latin typeface="微软雅黑" panose="020B0503020204020204" pitchFamily="34" charset="-122"/>
                  <a:ea typeface="微软雅黑" panose="020B0503020204020204" pitchFamily="34" charset="-122"/>
                  <a:cs typeface="+mn-ea"/>
                </a:rPr>
                <a:t>社交网络销售</a:t>
              </a:r>
              <a:endParaRPr lang="zh-CN" altLang="en-US" sz="1200" dirty="0">
                <a:solidFill>
                  <a:srgbClr val="7F7F7F"/>
                </a:solidFill>
                <a:latin typeface="微软雅黑" panose="020B0503020204020204" pitchFamily="34" charset="-122"/>
                <a:ea typeface="微软雅黑" panose="020B0503020204020204" pitchFamily="34" charset="-122"/>
                <a:cs typeface="+mn-ea"/>
              </a:endParaRPr>
            </a:p>
          </p:txBody>
        </p:sp>
        <p:sp>
          <p:nvSpPr>
            <p:cNvPr id="22" name="TextBox 26"/>
            <p:cNvSpPr txBox="1"/>
            <p:nvPr/>
          </p:nvSpPr>
          <p:spPr>
            <a:xfrm>
              <a:off x="1819379" y="4978886"/>
              <a:ext cx="2423705" cy="403480"/>
            </a:xfrm>
            <a:prstGeom prst="rect">
              <a:avLst/>
            </a:prstGeom>
            <a:solidFill>
              <a:schemeClr val="tx2">
                <a:lumMod val="75000"/>
              </a:schemeClr>
            </a:solidFill>
          </p:spPr>
          <p:txBody>
            <a:bodyPr wrap="square" rtlCol="0">
              <a:spAutoFit/>
            </a:bodyPr>
            <a:lstStyle/>
            <a:p>
              <a:pPr marL="0" marR="0" lvl="0" indent="0" algn="r" defTabSz="1828165" eaLnBrk="1" fontAlgn="auto" latinLnBrk="0" hangingPunct="1">
                <a:lnSpc>
                  <a:spcPct val="100000"/>
                </a:lnSpc>
                <a:spcBef>
                  <a:spcPts val="0"/>
                </a:spcBef>
                <a:spcAft>
                  <a:spcPts val="0"/>
                </a:spcAft>
                <a:buClrTx/>
                <a:buSzTx/>
                <a:buFontTx/>
                <a:buNone/>
                <a:defRPr/>
              </a:pPr>
              <a:r>
                <a:rPr lang="en-US" altLang="zh-CN" kern="0" dirty="0" smtClean="0">
                  <a:solidFill>
                    <a:srgbClr val="FFFFFF"/>
                  </a:solidFill>
                  <a:latin typeface="Raleway" panose="020B0503030101060003" pitchFamily="34" charset="0"/>
                  <a:ea typeface="微软雅黑" panose="020B0503020204020204" pitchFamily="34" charset="-122"/>
                  <a:cs typeface="+mn-ea"/>
                </a:rPr>
                <a:t>3.</a:t>
              </a:r>
              <a:r>
                <a:rPr lang="zh-CN" altLang="en-US" kern="0" dirty="0" smtClean="0">
                  <a:solidFill>
                    <a:srgbClr val="FFFFFF"/>
                  </a:solidFill>
                  <a:latin typeface="Raleway" panose="020B0503030101060003" pitchFamily="34" charset="0"/>
                  <a:ea typeface="微软雅黑" panose="020B0503020204020204" pitchFamily="34" charset="-122"/>
                  <a:cs typeface="+mn-ea"/>
                </a:rPr>
                <a:t>汽车行业技术改进</a:t>
              </a:r>
              <a:endParaRPr kumimoji="0" lang="zh-CN" altLang="en-US" b="0" i="0" u="none" strike="noStrike" kern="0" cap="none" spc="0" normalizeH="0" baseline="0" noProof="0" dirty="0" smtClean="0">
                <a:ln>
                  <a:noFill/>
                </a:ln>
                <a:solidFill>
                  <a:srgbClr val="FFFFFF"/>
                </a:solidFill>
                <a:effectLst/>
                <a:uLnTx/>
                <a:uFillTx/>
                <a:latin typeface="Raleway" panose="020B0503030101060003" pitchFamily="34" charset="0"/>
                <a:ea typeface="微软雅黑" panose="020B0503020204020204" pitchFamily="34" charset="-122"/>
                <a:cs typeface="+mn-ea"/>
              </a:endParaRPr>
            </a:p>
          </p:txBody>
        </p:sp>
        <p:sp>
          <p:nvSpPr>
            <p:cNvPr id="23" name="Rectangle 27"/>
            <p:cNvSpPr/>
            <p:nvPr/>
          </p:nvSpPr>
          <p:spPr>
            <a:xfrm>
              <a:off x="2160360" y="5411529"/>
              <a:ext cx="2651785" cy="1015663"/>
            </a:xfrm>
            <a:prstGeom prst="rect">
              <a:avLst/>
            </a:prstGeom>
          </p:spPr>
          <p:txBody>
            <a:bodyPr wrap="square">
              <a:spAutoFit/>
            </a:bodyPr>
            <a:lstStyle/>
            <a:p>
              <a:pPr marL="285750" indent="-285750" defTabSz="1828165">
                <a:buFont typeface="Arial" panose="020B0604020202020204" pitchFamily="34" charset="0"/>
                <a:buChar char="•"/>
              </a:pPr>
              <a:r>
                <a:rPr lang="zh-CN" altLang="en-US" sz="1200" dirty="0" smtClean="0">
                  <a:solidFill>
                    <a:srgbClr val="7F7F7F"/>
                  </a:solidFill>
                  <a:latin typeface="微软雅黑" panose="020B0503020204020204" pitchFamily="34" charset="-122"/>
                  <a:ea typeface="微软雅黑" panose="020B0503020204020204" pitchFamily="34" charset="-122"/>
                  <a:cs typeface="+mn-ea"/>
                </a:rPr>
                <a:t>智慧公交</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无人</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驾驶</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smtClean="0">
                  <a:solidFill>
                    <a:srgbClr val="7F7F7F"/>
                  </a:solidFill>
                  <a:latin typeface="微软雅黑" panose="020B0503020204020204" pitchFamily="34" charset="-122"/>
                  <a:ea typeface="微软雅黑" panose="020B0503020204020204" pitchFamily="34" charset="-122"/>
                  <a:cs typeface="+mn-ea"/>
                </a:rPr>
                <a:t>未来汽车</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车</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联网</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车共享</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p:txBody>
        </p:sp>
        <p:sp>
          <p:nvSpPr>
            <p:cNvPr id="32" name="TextBox 26"/>
            <p:cNvSpPr txBox="1"/>
            <p:nvPr/>
          </p:nvSpPr>
          <p:spPr>
            <a:xfrm>
              <a:off x="8045155" y="5210976"/>
              <a:ext cx="2865023" cy="403480"/>
            </a:xfrm>
            <a:prstGeom prst="rect">
              <a:avLst/>
            </a:prstGeom>
            <a:solidFill>
              <a:schemeClr val="tx2">
                <a:lumMod val="75000"/>
              </a:schemeClr>
            </a:solidFill>
          </p:spPr>
          <p:txBody>
            <a:bodyPr wrap="square" rtlCol="0">
              <a:spAutoFit/>
            </a:bodyPr>
            <a:lstStyle/>
            <a:p>
              <a:pPr marL="0" marR="0" lvl="0" indent="0" algn="r" defTabSz="1828165" eaLnBrk="1" fontAlgn="auto" latinLnBrk="0" hangingPunct="1">
                <a:lnSpc>
                  <a:spcPct val="100000"/>
                </a:lnSpc>
                <a:spcBef>
                  <a:spcPts val="0"/>
                </a:spcBef>
                <a:spcAft>
                  <a:spcPts val="0"/>
                </a:spcAft>
                <a:buClrTx/>
                <a:buSzTx/>
                <a:buFontTx/>
                <a:buNone/>
                <a:defRPr/>
              </a:pPr>
              <a:r>
                <a:rPr lang="en-US" altLang="zh-CN" kern="0" dirty="0">
                  <a:solidFill>
                    <a:srgbClr val="FFFFFF"/>
                  </a:solidFill>
                  <a:latin typeface="Raleway" panose="020B0503030101060003" pitchFamily="34" charset="0"/>
                  <a:ea typeface="微软雅黑" panose="020B0503020204020204" pitchFamily="34" charset="-122"/>
                  <a:cs typeface="+mn-ea"/>
                </a:rPr>
                <a:t>4</a:t>
              </a:r>
              <a:r>
                <a:rPr lang="en-US" altLang="zh-CN" kern="0" dirty="0" smtClean="0">
                  <a:solidFill>
                    <a:srgbClr val="FFFFFF"/>
                  </a:solidFill>
                  <a:latin typeface="Raleway" panose="020B0503030101060003" pitchFamily="34" charset="0"/>
                  <a:ea typeface="微软雅黑" panose="020B0503020204020204" pitchFamily="34" charset="-122"/>
                  <a:cs typeface="+mn-ea"/>
                </a:rPr>
                <a:t>.</a:t>
              </a:r>
              <a:r>
                <a:rPr lang="zh-CN" altLang="en-US" kern="0" dirty="0" smtClean="0">
                  <a:solidFill>
                    <a:srgbClr val="FFFFFF"/>
                  </a:solidFill>
                  <a:latin typeface="Raleway" panose="020B0503030101060003" pitchFamily="34" charset="0"/>
                  <a:ea typeface="微软雅黑" panose="020B0503020204020204" pitchFamily="34" charset="-122"/>
                  <a:cs typeface="+mn-ea"/>
                </a:rPr>
                <a:t>终端智能化市场的普及</a:t>
              </a:r>
              <a:endParaRPr kumimoji="0" lang="zh-CN" altLang="en-US" b="0" i="0" u="none" strike="noStrike" kern="0" cap="none" spc="0" normalizeH="0" baseline="0" noProof="0" dirty="0" smtClean="0">
                <a:ln>
                  <a:noFill/>
                </a:ln>
                <a:solidFill>
                  <a:srgbClr val="FFFFFF"/>
                </a:solidFill>
                <a:effectLst/>
                <a:uLnTx/>
                <a:uFillTx/>
                <a:latin typeface="Raleway" panose="020B0503030101060003" pitchFamily="34" charset="0"/>
                <a:ea typeface="微软雅黑" panose="020B0503020204020204" pitchFamily="34" charset="-122"/>
                <a:cs typeface="+mn-ea"/>
              </a:endParaRPr>
            </a:p>
          </p:txBody>
        </p:sp>
        <p:sp>
          <p:nvSpPr>
            <p:cNvPr id="33" name="Rectangle 27"/>
            <p:cNvSpPr/>
            <p:nvPr/>
          </p:nvSpPr>
          <p:spPr>
            <a:xfrm>
              <a:off x="8004282" y="5653347"/>
              <a:ext cx="2651785" cy="830997"/>
            </a:xfrm>
            <a:prstGeom prst="rect">
              <a:avLst/>
            </a:prstGeom>
          </p:spPr>
          <p:txBody>
            <a:bodyPr wrap="square">
              <a:spAutoFit/>
            </a:bodyPr>
            <a:lstStyle/>
            <a:p>
              <a:pPr marL="285750" indent="-285750" defTabSz="1828165">
                <a:buFont typeface="Arial" panose="020B0604020202020204" pitchFamily="34" charset="0"/>
                <a:buChar char="•"/>
              </a:pPr>
              <a:r>
                <a:rPr lang="zh-CN" altLang="en-US" sz="1200" dirty="0" smtClean="0">
                  <a:solidFill>
                    <a:srgbClr val="7F7F7F"/>
                  </a:solidFill>
                  <a:latin typeface="微软雅黑" panose="020B0503020204020204" pitchFamily="34" charset="-122"/>
                  <a:ea typeface="微软雅黑" panose="020B0503020204020204" pitchFamily="34" charset="-122"/>
                  <a:cs typeface="+mn-ea"/>
                </a:rPr>
                <a:t>智能手表</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智能手</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环</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智能</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家居</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智能手机</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p:txBody>
        </p:sp>
        <p:sp>
          <p:nvSpPr>
            <p:cNvPr id="34" name="TextBox 26"/>
            <p:cNvSpPr txBox="1"/>
            <p:nvPr/>
          </p:nvSpPr>
          <p:spPr>
            <a:xfrm>
              <a:off x="8231991" y="2970803"/>
              <a:ext cx="2862951" cy="403480"/>
            </a:xfrm>
            <a:prstGeom prst="rect">
              <a:avLst/>
            </a:prstGeom>
            <a:solidFill>
              <a:schemeClr val="tx2">
                <a:lumMod val="75000"/>
              </a:schemeClr>
            </a:solidFill>
          </p:spPr>
          <p:txBody>
            <a:bodyPr wrap="square" rtlCol="0">
              <a:spAutoFit/>
            </a:bodyPr>
            <a:lstStyle/>
            <a:p>
              <a:pPr marL="0" marR="0" lvl="0" indent="0" algn="r" defTabSz="1828165" eaLnBrk="1" fontAlgn="auto" latinLnBrk="0" hangingPunct="1">
                <a:lnSpc>
                  <a:spcPct val="100000"/>
                </a:lnSpc>
                <a:spcBef>
                  <a:spcPts val="0"/>
                </a:spcBef>
                <a:spcAft>
                  <a:spcPts val="0"/>
                </a:spcAft>
                <a:buClrTx/>
                <a:buSzTx/>
                <a:buFontTx/>
                <a:buNone/>
                <a:defRPr/>
              </a:pPr>
              <a:r>
                <a:rPr lang="en-US" altLang="zh-CN" kern="0" dirty="0" smtClean="0">
                  <a:solidFill>
                    <a:srgbClr val="FFFFFF"/>
                  </a:solidFill>
                  <a:latin typeface="Raleway" panose="020B0503030101060003" pitchFamily="34" charset="0"/>
                  <a:ea typeface="微软雅黑" panose="020B0503020204020204" pitchFamily="34" charset="-122"/>
                  <a:cs typeface="+mn-ea"/>
                </a:rPr>
                <a:t>5.</a:t>
              </a:r>
              <a:r>
                <a:rPr lang="zh-CN" altLang="en-US" kern="0" dirty="0" smtClean="0">
                  <a:solidFill>
                    <a:srgbClr val="FFFFFF"/>
                  </a:solidFill>
                  <a:latin typeface="Raleway" panose="020B0503030101060003" pitchFamily="34" charset="0"/>
                  <a:ea typeface="微软雅黑" panose="020B0503020204020204" pitchFamily="34" charset="-122"/>
                  <a:cs typeface="+mn-ea"/>
                </a:rPr>
                <a:t>移动消费各层面的变化</a:t>
              </a:r>
              <a:endParaRPr kumimoji="0" lang="zh-CN" altLang="en-US" b="0" i="0" u="none" strike="noStrike" kern="0" cap="none" spc="0" normalizeH="0" baseline="0" noProof="0" dirty="0" smtClean="0">
                <a:ln>
                  <a:noFill/>
                </a:ln>
                <a:solidFill>
                  <a:srgbClr val="FFFFFF"/>
                </a:solidFill>
                <a:effectLst/>
                <a:uLnTx/>
                <a:uFillTx/>
                <a:latin typeface="Raleway" panose="020B0503030101060003" pitchFamily="34" charset="0"/>
                <a:ea typeface="微软雅黑" panose="020B0503020204020204" pitchFamily="34" charset="-122"/>
                <a:cs typeface="+mn-ea"/>
              </a:endParaRPr>
            </a:p>
          </p:txBody>
        </p:sp>
        <p:sp>
          <p:nvSpPr>
            <p:cNvPr id="35" name="Rectangle 27"/>
            <p:cNvSpPr/>
            <p:nvPr/>
          </p:nvSpPr>
          <p:spPr>
            <a:xfrm>
              <a:off x="8392763" y="3413174"/>
              <a:ext cx="2651785" cy="830997"/>
            </a:xfrm>
            <a:prstGeom prst="rect">
              <a:avLst/>
            </a:prstGeom>
          </p:spPr>
          <p:txBody>
            <a:bodyPr wrap="square">
              <a:spAutoFit/>
            </a:bodyPr>
            <a:lstStyle/>
            <a:p>
              <a:pPr marL="285750" indent="-285750" defTabSz="1828165">
                <a:buFont typeface="Arial" panose="020B0604020202020204" pitchFamily="34" charset="0"/>
                <a:buChar char="•"/>
              </a:pPr>
              <a:r>
                <a:rPr lang="zh-CN" altLang="en-US" sz="1200" dirty="0" smtClean="0">
                  <a:solidFill>
                    <a:srgbClr val="7F7F7F"/>
                  </a:solidFill>
                  <a:latin typeface="微软雅黑" panose="020B0503020204020204" pitchFamily="34" charset="-122"/>
                  <a:ea typeface="微软雅黑" panose="020B0503020204020204" pitchFamily="34" charset="-122"/>
                  <a:cs typeface="+mn-ea"/>
                </a:rPr>
                <a:t>运营商层面</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智能</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手机层面</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增值</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服务层面</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a:p>
              <a:pPr marL="285750" indent="-285750" defTabSz="1828165">
                <a:buFont typeface="Arial" panose="020B0604020202020204" pitchFamily="34" charset="0"/>
                <a:buChar char="•"/>
              </a:pPr>
              <a:r>
                <a:rPr lang="zh-CN" altLang="en-US" sz="1200" dirty="0">
                  <a:solidFill>
                    <a:srgbClr val="7F7F7F"/>
                  </a:solidFill>
                  <a:latin typeface="微软雅黑" panose="020B0503020204020204" pitchFamily="34" charset="-122"/>
                  <a:ea typeface="微软雅黑" panose="020B0503020204020204" pitchFamily="34" charset="-122"/>
                  <a:cs typeface="+mn-ea"/>
                </a:rPr>
                <a:t>物</a:t>
              </a:r>
              <a:r>
                <a:rPr lang="zh-CN" altLang="en-US" sz="1200" dirty="0" smtClean="0">
                  <a:solidFill>
                    <a:srgbClr val="7F7F7F"/>
                  </a:solidFill>
                  <a:latin typeface="微软雅黑" panose="020B0503020204020204" pitchFamily="34" charset="-122"/>
                  <a:ea typeface="微软雅黑" panose="020B0503020204020204" pitchFamily="34" charset="-122"/>
                  <a:cs typeface="+mn-ea"/>
                </a:rPr>
                <a:t>联网层面</a:t>
              </a:r>
              <a:endParaRPr lang="en-US" altLang="zh-CN" sz="1200" dirty="0" smtClean="0">
                <a:solidFill>
                  <a:srgbClr val="7F7F7F"/>
                </a:solidFill>
                <a:latin typeface="微软雅黑" panose="020B0503020204020204" pitchFamily="34" charset="-122"/>
                <a:ea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营销系统建设的要求</a:t>
            </a: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882289" y="1117192"/>
            <a:ext cx="10297144" cy="4584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t>消费者旅程的多样性对系统结构建设提出新的要求：全渠道、</a:t>
            </a:r>
            <a:r>
              <a:rPr lang="zh-CN" altLang="en-US" dirty="0"/>
              <a:t>全新</a:t>
            </a:r>
            <a:r>
              <a:rPr lang="zh-CN" altLang="en-US" dirty="0" smtClean="0"/>
              <a:t>模式、平台性和极致体验。</a:t>
            </a:r>
            <a:endParaRPr lang="zh-CN" altLang="en-US" dirty="0"/>
          </a:p>
        </p:txBody>
      </p:sp>
      <p:grpSp>
        <p:nvGrpSpPr>
          <p:cNvPr id="7" name="组合 6"/>
          <p:cNvGrpSpPr/>
          <p:nvPr/>
        </p:nvGrpSpPr>
        <p:grpSpPr>
          <a:xfrm>
            <a:off x="1173421" y="2060848"/>
            <a:ext cx="8922471" cy="4175134"/>
            <a:chOff x="1202631" y="2060848"/>
            <a:chExt cx="8922471" cy="4175134"/>
          </a:xfrm>
        </p:grpSpPr>
        <p:grpSp>
          <p:nvGrpSpPr>
            <p:cNvPr id="5" name="组合 4"/>
            <p:cNvGrpSpPr/>
            <p:nvPr/>
          </p:nvGrpSpPr>
          <p:grpSpPr>
            <a:xfrm>
              <a:off x="1202631" y="2060848"/>
              <a:ext cx="8922471" cy="4045164"/>
              <a:chOff x="1634679" y="1793031"/>
              <a:chExt cx="8922471" cy="4045164"/>
            </a:xfrm>
          </p:grpSpPr>
          <p:grpSp>
            <p:nvGrpSpPr>
              <p:cNvPr id="3" name="组合 2"/>
              <p:cNvGrpSpPr/>
              <p:nvPr/>
            </p:nvGrpSpPr>
            <p:grpSpPr>
              <a:xfrm>
                <a:off x="1634679" y="1793031"/>
                <a:ext cx="8706586" cy="2022927"/>
                <a:chOff x="1706687" y="1848409"/>
                <a:chExt cx="8706586" cy="2022927"/>
              </a:xfrm>
            </p:grpSpPr>
            <p:sp>
              <p:nvSpPr>
                <p:cNvPr id="126" name="ïṩḷïḍê"/>
                <p:cNvSpPr/>
                <p:nvPr/>
              </p:nvSpPr>
              <p:spPr bwMode="auto">
                <a:xfrm>
                  <a:off x="8753152" y="1848409"/>
                  <a:ext cx="886495" cy="841301"/>
                </a:xfrm>
                <a:custGeom>
                  <a:avLst/>
                  <a:gdLst/>
                  <a:ahLst/>
                  <a:cxnLst>
                    <a:cxn ang="0">
                      <a:pos x="317" y="290"/>
                    </a:cxn>
                    <a:cxn ang="0">
                      <a:pos x="307" y="300"/>
                    </a:cxn>
                    <a:cxn ang="0">
                      <a:pos x="10" y="300"/>
                    </a:cxn>
                    <a:cxn ang="0">
                      <a:pos x="0" y="290"/>
                    </a:cxn>
                    <a:cxn ang="0">
                      <a:pos x="0" y="11"/>
                    </a:cxn>
                    <a:cxn ang="0">
                      <a:pos x="10" y="0"/>
                    </a:cxn>
                    <a:cxn ang="0">
                      <a:pos x="307" y="0"/>
                    </a:cxn>
                    <a:cxn ang="0">
                      <a:pos x="317" y="11"/>
                    </a:cxn>
                    <a:cxn ang="0">
                      <a:pos x="317" y="290"/>
                    </a:cxn>
                  </a:cxnLst>
                  <a:rect l="0" t="0" r="r" b="b"/>
                  <a:pathLst>
                    <a:path w="317" h="300">
                      <a:moveTo>
                        <a:pt x="317" y="290"/>
                      </a:moveTo>
                      <a:cubicBezTo>
                        <a:pt x="317" y="296"/>
                        <a:pt x="313" y="300"/>
                        <a:pt x="307" y="300"/>
                      </a:cubicBezTo>
                      <a:cubicBezTo>
                        <a:pt x="10" y="300"/>
                        <a:pt x="10" y="300"/>
                        <a:pt x="10" y="300"/>
                      </a:cubicBezTo>
                      <a:cubicBezTo>
                        <a:pt x="4" y="300"/>
                        <a:pt x="0" y="296"/>
                        <a:pt x="0" y="290"/>
                      </a:cubicBezTo>
                      <a:cubicBezTo>
                        <a:pt x="0" y="11"/>
                        <a:pt x="0" y="11"/>
                        <a:pt x="0" y="11"/>
                      </a:cubicBezTo>
                      <a:cubicBezTo>
                        <a:pt x="0" y="5"/>
                        <a:pt x="4" y="0"/>
                        <a:pt x="10" y="0"/>
                      </a:cubicBezTo>
                      <a:cubicBezTo>
                        <a:pt x="307" y="0"/>
                        <a:pt x="307" y="0"/>
                        <a:pt x="307" y="0"/>
                      </a:cubicBezTo>
                      <a:cubicBezTo>
                        <a:pt x="313" y="0"/>
                        <a:pt x="317" y="5"/>
                        <a:pt x="317" y="11"/>
                      </a:cubicBezTo>
                      <a:lnTo>
                        <a:pt x="317" y="290"/>
                      </a:lnTo>
                      <a:close/>
                    </a:path>
                  </a:pathLst>
                </a:custGeom>
                <a:solidFill>
                  <a:schemeClr val="accent2">
                    <a:lumMod val="75000"/>
                  </a:schemeClr>
                </a:solidFill>
                <a:ln w="9525">
                  <a:noFill/>
                  <a:round/>
                </a:ln>
              </p:spPr>
              <p:txBody>
                <a:bodyPr anchor="ctr"/>
                <a:lstStyle/>
                <a:p>
                  <a:pPr algn="ctr"/>
                </a:p>
              </p:txBody>
            </p:sp>
            <p:sp>
              <p:nvSpPr>
                <p:cNvPr id="127" name="ïsḷîdê"/>
                <p:cNvSpPr/>
                <p:nvPr/>
              </p:nvSpPr>
              <p:spPr bwMode="auto">
                <a:xfrm>
                  <a:off x="2073961" y="1848409"/>
                  <a:ext cx="893448" cy="841301"/>
                </a:xfrm>
                <a:custGeom>
                  <a:avLst/>
                  <a:gdLst/>
                  <a:ahLst/>
                  <a:cxnLst>
                    <a:cxn ang="0">
                      <a:pos x="318" y="290"/>
                    </a:cxn>
                    <a:cxn ang="0">
                      <a:pos x="307" y="300"/>
                    </a:cxn>
                    <a:cxn ang="0">
                      <a:pos x="11" y="300"/>
                    </a:cxn>
                    <a:cxn ang="0">
                      <a:pos x="0" y="290"/>
                    </a:cxn>
                    <a:cxn ang="0">
                      <a:pos x="0" y="11"/>
                    </a:cxn>
                    <a:cxn ang="0">
                      <a:pos x="11" y="0"/>
                    </a:cxn>
                    <a:cxn ang="0">
                      <a:pos x="307" y="0"/>
                    </a:cxn>
                    <a:cxn ang="0">
                      <a:pos x="318" y="11"/>
                    </a:cxn>
                    <a:cxn ang="0">
                      <a:pos x="318" y="290"/>
                    </a:cxn>
                  </a:cxnLst>
                  <a:rect l="0" t="0" r="r" b="b"/>
                  <a:pathLst>
                    <a:path w="318" h="300">
                      <a:moveTo>
                        <a:pt x="318" y="290"/>
                      </a:moveTo>
                      <a:cubicBezTo>
                        <a:pt x="318" y="296"/>
                        <a:pt x="313" y="300"/>
                        <a:pt x="307" y="300"/>
                      </a:cubicBezTo>
                      <a:cubicBezTo>
                        <a:pt x="11" y="300"/>
                        <a:pt x="11" y="300"/>
                        <a:pt x="11" y="300"/>
                      </a:cubicBezTo>
                      <a:cubicBezTo>
                        <a:pt x="5" y="300"/>
                        <a:pt x="0" y="296"/>
                        <a:pt x="0" y="290"/>
                      </a:cubicBezTo>
                      <a:cubicBezTo>
                        <a:pt x="0" y="11"/>
                        <a:pt x="0" y="11"/>
                        <a:pt x="0" y="11"/>
                      </a:cubicBezTo>
                      <a:cubicBezTo>
                        <a:pt x="0" y="5"/>
                        <a:pt x="5" y="0"/>
                        <a:pt x="11" y="0"/>
                      </a:cubicBezTo>
                      <a:cubicBezTo>
                        <a:pt x="307" y="0"/>
                        <a:pt x="307" y="0"/>
                        <a:pt x="307" y="0"/>
                      </a:cubicBezTo>
                      <a:cubicBezTo>
                        <a:pt x="313" y="0"/>
                        <a:pt x="318" y="5"/>
                        <a:pt x="318" y="11"/>
                      </a:cubicBezTo>
                      <a:lnTo>
                        <a:pt x="318" y="290"/>
                      </a:lnTo>
                      <a:close/>
                    </a:path>
                  </a:pathLst>
                </a:custGeom>
                <a:solidFill>
                  <a:schemeClr val="accent3">
                    <a:lumMod val="50000"/>
                  </a:schemeClr>
                </a:solidFill>
                <a:ln w="9525">
                  <a:noFill/>
                  <a:round/>
                </a:ln>
              </p:spPr>
              <p:txBody>
                <a:bodyPr anchor="ctr"/>
                <a:lstStyle/>
                <a:p>
                  <a:pPr algn="ctr"/>
                </a:p>
              </p:txBody>
            </p:sp>
            <p:sp>
              <p:nvSpPr>
                <p:cNvPr id="128" name="íṡľíḑe"/>
                <p:cNvSpPr/>
                <p:nvPr/>
              </p:nvSpPr>
              <p:spPr bwMode="auto">
                <a:xfrm>
                  <a:off x="4392302" y="1848409"/>
                  <a:ext cx="893448" cy="841301"/>
                </a:xfrm>
                <a:custGeom>
                  <a:avLst/>
                  <a:gdLst/>
                  <a:ahLst/>
                  <a:cxnLst>
                    <a:cxn ang="0">
                      <a:pos x="318" y="290"/>
                    </a:cxn>
                    <a:cxn ang="0">
                      <a:pos x="307" y="300"/>
                    </a:cxn>
                    <a:cxn ang="0">
                      <a:pos x="11" y="300"/>
                    </a:cxn>
                    <a:cxn ang="0">
                      <a:pos x="0" y="290"/>
                    </a:cxn>
                    <a:cxn ang="0">
                      <a:pos x="0" y="11"/>
                    </a:cxn>
                    <a:cxn ang="0">
                      <a:pos x="11" y="0"/>
                    </a:cxn>
                    <a:cxn ang="0">
                      <a:pos x="307" y="0"/>
                    </a:cxn>
                    <a:cxn ang="0">
                      <a:pos x="318" y="11"/>
                    </a:cxn>
                    <a:cxn ang="0">
                      <a:pos x="318" y="290"/>
                    </a:cxn>
                  </a:cxnLst>
                  <a:rect l="0" t="0" r="r" b="b"/>
                  <a:pathLst>
                    <a:path w="318" h="300">
                      <a:moveTo>
                        <a:pt x="318" y="290"/>
                      </a:moveTo>
                      <a:cubicBezTo>
                        <a:pt x="318" y="296"/>
                        <a:pt x="313" y="300"/>
                        <a:pt x="307" y="300"/>
                      </a:cubicBezTo>
                      <a:cubicBezTo>
                        <a:pt x="11" y="300"/>
                        <a:pt x="11" y="300"/>
                        <a:pt x="11" y="300"/>
                      </a:cubicBezTo>
                      <a:cubicBezTo>
                        <a:pt x="5" y="300"/>
                        <a:pt x="0" y="296"/>
                        <a:pt x="0" y="290"/>
                      </a:cubicBezTo>
                      <a:cubicBezTo>
                        <a:pt x="0" y="11"/>
                        <a:pt x="0" y="11"/>
                        <a:pt x="0" y="11"/>
                      </a:cubicBezTo>
                      <a:cubicBezTo>
                        <a:pt x="0" y="5"/>
                        <a:pt x="5" y="0"/>
                        <a:pt x="11" y="0"/>
                      </a:cubicBezTo>
                      <a:cubicBezTo>
                        <a:pt x="307" y="0"/>
                        <a:pt x="307" y="0"/>
                        <a:pt x="307" y="0"/>
                      </a:cubicBezTo>
                      <a:cubicBezTo>
                        <a:pt x="313" y="0"/>
                        <a:pt x="318" y="5"/>
                        <a:pt x="318" y="11"/>
                      </a:cubicBezTo>
                      <a:lnTo>
                        <a:pt x="318" y="290"/>
                      </a:lnTo>
                      <a:close/>
                    </a:path>
                  </a:pathLst>
                </a:custGeom>
                <a:solidFill>
                  <a:schemeClr val="accent4">
                    <a:lumMod val="75000"/>
                  </a:schemeClr>
                </a:solidFill>
                <a:ln w="9525">
                  <a:noFill/>
                  <a:round/>
                </a:ln>
              </p:spPr>
              <p:txBody>
                <a:bodyPr anchor="ctr"/>
                <a:lstStyle/>
                <a:p>
                  <a:pPr algn="ctr"/>
                </a:p>
              </p:txBody>
            </p:sp>
            <p:sp>
              <p:nvSpPr>
                <p:cNvPr id="129" name="ís1ïḋè"/>
                <p:cNvSpPr/>
                <p:nvPr/>
              </p:nvSpPr>
              <p:spPr bwMode="auto">
                <a:xfrm>
                  <a:off x="6710713" y="1854116"/>
                  <a:ext cx="889972" cy="841301"/>
                </a:xfrm>
                <a:custGeom>
                  <a:avLst/>
                  <a:gdLst/>
                  <a:ahLst/>
                  <a:cxnLst>
                    <a:cxn ang="0">
                      <a:pos x="318" y="290"/>
                    </a:cxn>
                    <a:cxn ang="0">
                      <a:pos x="307" y="300"/>
                    </a:cxn>
                    <a:cxn ang="0">
                      <a:pos x="11" y="300"/>
                    </a:cxn>
                    <a:cxn ang="0">
                      <a:pos x="0" y="290"/>
                    </a:cxn>
                    <a:cxn ang="0">
                      <a:pos x="0" y="11"/>
                    </a:cxn>
                    <a:cxn ang="0">
                      <a:pos x="11" y="0"/>
                    </a:cxn>
                    <a:cxn ang="0">
                      <a:pos x="307" y="0"/>
                    </a:cxn>
                    <a:cxn ang="0">
                      <a:pos x="318" y="11"/>
                    </a:cxn>
                    <a:cxn ang="0">
                      <a:pos x="318" y="290"/>
                    </a:cxn>
                  </a:cxnLst>
                  <a:rect l="0" t="0" r="r" b="b"/>
                  <a:pathLst>
                    <a:path w="318" h="300">
                      <a:moveTo>
                        <a:pt x="318" y="290"/>
                      </a:moveTo>
                      <a:cubicBezTo>
                        <a:pt x="318" y="296"/>
                        <a:pt x="313" y="300"/>
                        <a:pt x="307" y="300"/>
                      </a:cubicBezTo>
                      <a:cubicBezTo>
                        <a:pt x="11" y="300"/>
                        <a:pt x="11" y="300"/>
                        <a:pt x="11" y="300"/>
                      </a:cubicBezTo>
                      <a:cubicBezTo>
                        <a:pt x="5" y="300"/>
                        <a:pt x="0" y="296"/>
                        <a:pt x="0" y="290"/>
                      </a:cubicBezTo>
                      <a:cubicBezTo>
                        <a:pt x="0" y="11"/>
                        <a:pt x="0" y="11"/>
                        <a:pt x="0" y="11"/>
                      </a:cubicBezTo>
                      <a:cubicBezTo>
                        <a:pt x="0" y="5"/>
                        <a:pt x="5" y="0"/>
                        <a:pt x="11" y="0"/>
                      </a:cubicBezTo>
                      <a:cubicBezTo>
                        <a:pt x="307" y="0"/>
                        <a:pt x="307" y="0"/>
                        <a:pt x="307" y="0"/>
                      </a:cubicBezTo>
                      <a:cubicBezTo>
                        <a:pt x="313" y="0"/>
                        <a:pt x="318" y="5"/>
                        <a:pt x="318" y="11"/>
                      </a:cubicBezTo>
                      <a:lnTo>
                        <a:pt x="318" y="290"/>
                      </a:lnTo>
                      <a:close/>
                    </a:path>
                  </a:pathLst>
                </a:custGeom>
                <a:solidFill>
                  <a:schemeClr val="accent1">
                    <a:lumMod val="75000"/>
                  </a:schemeClr>
                </a:solidFill>
                <a:ln w="9525">
                  <a:noFill/>
                  <a:round/>
                </a:ln>
              </p:spPr>
              <p:txBody>
                <a:bodyPr anchor="ctr"/>
                <a:lstStyle/>
                <a:p>
                  <a:pPr algn="ctr"/>
                </a:p>
              </p:txBody>
            </p:sp>
            <p:sp>
              <p:nvSpPr>
                <p:cNvPr id="130" name="íṡļîḋê"/>
                <p:cNvSpPr/>
                <p:nvPr/>
              </p:nvSpPr>
              <p:spPr bwMode="auto">
                <a:xfrm>
                  <a:off x="1706687" y="1968978"/>
                  <a:ext cx="8706586" cy="486702"/>
                </a:xfrm>
                <a:prstGeom prst="rect">
                  <a:avLst/>
                </a:prstGeom>
                <a:solidFill>
                  <a:schemeClr val="tx2">
                    <a:lumMod val="40000"/>
                    <a:lumOff val="60000"/>
                  </a:schemeClr>
                </a:solidFill>
                <a:ln w="9525">
                  <a:noFill/>
                  <a:miter lim="800000"/>
                </a:ln>
              </p:spPr>
              <p:txBody>
                <a:bodyPr anchor="ctr"/>
                <a:lstStyle/>
                <a:p>
                  <a:pPr algn="ctr"/>
                </a:p>
              </p:txBody>
            </p:sp>
            <p:sp>
              <p:nvSpPr>
                <p:cNvPr id="131" name="îŝḻïḓê"/>
                <p:cNvSpPr/>
                <p:nvPr/>
              </p:nvSpPr>
              <p:spPr bwMode="auto">
                <a:xfrm>
                  <a:off x="1706687" y="2000266"/>
                  <a:ext cx="8706586" cy="486702"/>
                </a:xfrm>
                <a:prstGeom prst="rect">
                  <a:avLst/>
                </a:prstGeom>
                <a:solidFill>
                  <a:schemeClr val="tx2">
                    <a:lumMod val="20000"/>
                    <a:lumOff val="80000"/>
                  </a:schemeClr>
                </a:solidFill>
                <a:ln w="9525">
                  <a:noFill/>
                  <a:miter lim="800000"/>
                </a:ln>
              </p:spPr>
              <p:txBody>
                <a:bodyPr anchor="ctr"/>
                <a:lstStyle/>
                <a:p>
                  <a:pPr algn="ctr"/>
                </a:p>
              </p:txBody>
            </p:sp>
            <p:grpSp>
              <p:nvGrpSpPr>
                <p:cNvPr id="132" name="íṩlíďê"/>
                <p:cNvGrpSpPr/>
                <p:nvPr/>
              </p:nvGrpSpPr>
              <p:grpSpPr>
                <a:xfrm>
                  <a:off x="6735047" y="1854117"/>
                  <a:ext cx="1275858" cy="1585261"/>
                  <a:chOff x="2063177" y="1384301"/>
                  <a:chExt cx="1147338" cy="1425574"/>
                </a:xfrm>
              </p:grpSpPr>
              <p:grpSp>
                <p:nvGrpSpPr>
                  <p:cNvPr id="222" name="ïŝľíḋe"/>
                  <p:cNvGrpSpPr/>
                  <p:nvPr/>
                </p:nvGrpSpPr>
                <p:grpSpPr>
                  <a:xfrm>
                    <a:off x="2063177" y="2469112"/>
                    <a:ext cx="1047298" cy="340763"/>
                    <a:chOff x="2063177" y="2469112"/>
                    <a:chExt cx="1047298" cy="340763"/>
                  </a:xfrm>
                  <a:gradFill>
                    <a:gsLst>
                      <a:gs pos="0">
                        <a:schemeClr val="accent1">
                          <a:lumMod val="50000"/>
                        </a:schemeClr>
                      </a:gs>
                      <a:gs pos="50000">
                        <a:schemeClr val="accent1"/>
                      </a:gs>
                      <a:gs pos="100000">
                        <a:schemeClr val="accent1"/>
                      </a:gs>
                    </a:gsLst>
                    <a:lin ang="5400000" scaled="1"/>
                  </a:gradFill>
                </p:grpSpPr>
                <p:sp>
                  <p:nvSpPr>
                    <p:cNvPr id="226" name="iSľïḋé"/>
                    <p:cNvSpPr/>
                    <p:nvPr/>
                  </p:nvSpPr>
                  <p:spPr bwMode="auto">
                    <a:xfrm>
                      <a:off x="2069429" y="2469112"/>
                      <a:ext cx="1034793" cy="284491"/>
                    </a:xfrm>
                    <a:prstGeom prst="rect">
                      <a:avLst/>
                    </a:prstGeom>
                    <a:grpFill/>
                    <a:ln w="9525">
                      <a:noFill/>
                      <a:miter lim="800000"/>
                    </a:ln>
                  </p:spPr>
                  <p:txBody>
                    <a:bodyPr anchor="ctr"/>
                    <a:lstStyle/>
                    <a:p>
                      <a:pPr algn="ctr"/>
                    </a:p>
                  </p:txBody>
                </p:sp>
                <p:sp>
                  <p:nvSpPr>
                    <p:cNvPr id="227" name="ïṡlîdé"/>
                    <p:cNvSpPr/>
                    <p:nvPr/>
                  </p:nvSpPr>
                  <p:spPr bwMode="auto">
                    <a:xfrm>
                      <a:off x="2063177" y="2728592"/>
                      <a:ext cx="81283" cy="81283"/>
                    </a:xfrm>
                    <a:prstGeom prst="ellipse">
                      <a:avLst/>
                    </a:prstGeom>
                    <a:grpFill/>
                    <a:ln w="9525">
                      <a:noFill/>
                      <a:round/>
                    </a:ln>
                  </p:spPr>
                  <p:txBody>
                    <a:bodyPr anchor="ctr"/>
                    <a:lstStyle/>
                    <a:p>
                      <a:pPr algn="ctr"/>
                    </a:p>
                  </p:txBody>
                </p:sp>
                <p:sp>
                  <p:nvSpPr>
                    <p:cNvPr id="228" name="ísļîďé"/>
                    <p:cNvSpPr/>
                    <p:nvPr/>
                  </p:nvSpPr>
                  <p:spPr bwMode="auto">
                    <a:xfrm>
                      <a:off x="2135082" y="2728592"/>
                      <a:ext cx="78157" cy="81283"/>
                    </a:xfrm>
                    <a:prstGeom prst="ellipse">
                      <a:avLst/>
                    </a:prstGeom>
                    <a:grpFill/>
                    <a:ln w="9525">
                      <a:noFill/>
                      <a:round/>
                    </a:ln>
                  </p:spPr>
                  <p:txBody>
                    <a:bodyPr anchor="ctr"/>
                    <a:lstStyle/>
                    <a:p>
                      <a:pPr algn="ctr"/>
                    </a:p>
                  </p:txBody>
                </p:sp>
                <p:sp>
                  <p:nvSpPr>
                    <p:cNvPr id="229" name="íSlíḑe"/>
                    <p:cNvSpPr/>
                    <p:nvPr/>
                  </p:nvSpPr>
                  <p:spPr bwMode="auto">
                    <a:xfrm>
                      <a:off x="2200732" y="2728592"/>
                      <a:ext cx="81283" cy="81283"/>
                    </a:xfrm>
                    <a:prstGeom prst="ellipse">
                      <a:avLst/>
                    </a:prstGeom>
                    <a:grpFill/>
                    <a:ln w="9525">
                      <a:noFill/>
                      <a:round/>
                    </a:ln>
                  </p:spPr>
                  <p:txBody>
                    <a:bodyPr anchor="ctr"/>
                    <a:lstStyle/>
                    <a:p>
                      <a:pPr algn="ctr"/>
                    </a:p>
                  </p:txBody>
                </p:sp>
                <p:sp>
                  <p:nvSpPr>
                    <p:cNvPr id="230" name="íṡḻîḋè"/>
                    <p:cNvSpPr/>
                    <p:nvPr/>
                  </p:nvSpPr>
                  <p:spPr bwMode="auto">
                    <a:xfrm>
                      <a:off x="2269510" y="2728592"/>
                      <a:ext cx="81283" cy="81283"/>
                    </a:xfrm>
                    <a:prstGeom prst="ellipse">
                      <a:avLst/>
                    </a:prstGeom>
                    <a:grpFill/>
                    <a:ln w="9525">
                      <a:noFill/>
                      <a:round/>
                    </a:ln>
                  </p:spPr>
                  <p:txBody>
                    <a:bodyPr anchor="ctr"/>
                    <a:lstStyle/>
                    <a:p>
                      <a:pPr algn="ctr"/>
                    </a:p>
                  </p:txBody>
                </p:sp>
                <p:sp>
                  <p:nvSpPr>
                    <p:cNvPr id="231" name="ïŝļîḋé"/>
                    <p:cNvSpPr/>
                    <p:nvPr/>
                  </p:nvSpPr>
                  <p:spPr bwMode="auto">
                    <a:xfrm>
                      <a:off x="2341415" y="2728592"/>
                      <a:ext cx="81283" cy="81283"/>
                    </a:xfrm>
                    <a:prstGeom prst="ellipse">
                      <a:avLst/>
                    </a:prstGeom>
                    <a:grpFill/>
                    <a:ln w="9525">
                      <a:noFill/>
                      <a:round/>
                    </a:ln>
                  </p:spPr>
                  <p:txBody>
                    <a:bodyPr anchor="ctr"/>
                    <a:lstStyle/>
                    <a:p>
                      <a:pPr algn="ctr"/>
                    </a:p>
                  </p:txBody>
                </p:sp>
                <p:sp>
                  <p:nvSpPr>
                    <p:cNvPr id="232" name="îṩḷídê"/>
                    <p:cNvSpPr/>
                    <p:nvPr/>
                  </p:nvSpPr>
                  <p:spPr bwMode="auto">
                    <a:xfrm>
                      <a:off x="2410193" y="2728592"/>
                      <a:ext cx="78157" cy="81283"/>
                    </a:xfrm>
                    <a:prstGeom prst="ellipse">
                      <a:avLst/>
                    </a:prstGeom>
                    <a:grpFill/>
                    <a:ln w="9525">
                      <a:noFill/>
                      <a:round/>
                    </a:ln>
                  </p:spPr>
                  <p:txBody>
                    <a:bodyPr anchor="ctr"/>
                    <a:lstStyle/>
                    <a:p>
                      <a:pPr algn="ctr"/>
                    </a:p>
                  </p:txBody>
                </p:sp>
                <p:sp>
                  <p:nvSpPr>
                    <p:cNvPr id="233" name="iṣľiḍe"/>
                    <p:cNvSpPr/>
                    <p:nvPr/>
                  </p:nvSpPr>
                  <p:spPr bwMode="auto">
                    <a:xfrm>
                      <a:off x="2475843" y="2728592"/>
                      <a:ext cx="81283" cy="81283"/>
                    </a:xfrm>
                    <a:prstGeom prst="ellipse">
                      <a:avLst/>
                    </a:prstGeom>
                    <a:grpFill/>
                    <a:ln w="9525">
                      <a:noFill/>
                      <a:round/>
                    </a:ln>
                  </p:spPr>
                  <p:txBody>
                    <a:bodyPr anchor="ctr"/>
                    <a:lstStyle/>
                    <a:p>
                      <a:pPr algn="ctr"/>
                    </a:p>
                  </p:txBody>
                </p:sp>
                <p:sp>
                  <p:nvSpPr>
                    <p:cNvPr id="234" name="íṧḻiḍé"/>
                    <p:cNvSpPr/>
                    <p:nvPr/>
                  </p:nvSpPr>
                  <p:spPr bwMode="auto">
                    <a:xfrm>
                      <a:off x="2547748" y="2728592"/>
                      <a:ext cx="81283" cy="81283"/>
                    </a:xfrm>
                    <a:prstGeom prst="ellipse">
                      <a:avLst/>
                    </a:prstGeom>
                    <a:grpFill/>
                    <a:ln w="9525">
                      <a:noFill/>
                      <a:round/>
                    </a:ln>
                  </p:spPr>
                  <p:txBody>
                    <a:bodyPr anchor="ctr"/>
                    <a:lstStyle/>
                    <a:p>
                      <a:pPr algn="ctr"/>
                    </a:p>
                  </p:txBody>
                </p:sp>
                <p:sp>
                  <p:nvSpPr>
                    <p:cNvPr id="235" name="îŝľíḑê"/>
                    <p:cNvSpPr/>
                    <p:nvPr/>
                  </p:nvSpPr>
                  <p:spPr bwMode="auto">
                    <a:xfrm>
                      <a:off x="2616526" y="2728592"/>
                      <a:ext cx="78157" cy="81283"/>
                    </a:xfrm>
                    <a:prstGeom prst="ellipse">
                      <a:avLst/>
                    </a:prstGeom>
                    <a:grpFill/>
                    <a:ln w="9525">
                      <a:noFill/>
                      <a:round/>
                    </a:ln>
                  </p:spPr>
                  <p:txBody>
                    <a:bodyPr anchor="ctr"/>
                    <a:lstStyle/>
                    <a:p>
                      <a:pPr algn="ctr"/>
                    </a:p>
                  </p:txBody>
                </p:sp>
                <p:sp>
                  <p:nvSpPr>
                    <p:cNvPr id="236" name="îSlïḓè"/>
                    <p:cNvSpPr/>
                    <p:nvPr/>
                  </p:nvSpPr>
                  <p:spPr bwMode="auto">
                    <a:xfrm>
                      <a:off x="2682176" y="2728592"/>
                      <a:ext cx="81283" cy="81283"/>
                    </a:xfrm>
                    <a:prstGeom prst="ellipse">
                      <a:avLst/>
                    </a:prstGeom>
                    <a:grpFill/>
                    <a:ln w="9525">
                      <a:noFill/>
                      <a:round/>
                    </a:ln>
                  </p:spPr>
                  <p:txBody>
                    <a:bodyPr anchor="ctr"/>
                    <a:lstStyle/>
                    <a:p>
                      <a:pPr algn="ctr"/>
                    </a:p>
                  </p:txBody>
                </p:sp>
                <p:sp>
                  <p:nvSpPr>
                    <p:cNvPr id="237" name="ïŝḻidè"/>
                    <p:cNvSpPr/>
                    <p:nvPr/>
                  </p:nvSpPr>
                  <p:spPr bwMode="auto">
                    <a:xfrm>
                      <a:off x="2754081" y="2728592"/>
                      <a:ext cx="81283" cy="81283"/>
                    </a:xfrm>
                    <a:prstGeom prst="ellipse">
                      <a:avLst/>
                    </a:prstGeom>
                    <a:grpFill/>
                    <a:ln w="9525">
                      <a:noFill/>
                      <a:round/>
                    </a:ln>
                  </p:spPr>
                  <p:txBody>
                    <a:bodyPr anchor="ctr"/>
                    <a:lstStyle/>
                    <a:p>
                      <a:pPr algn="ctr"/>
                    </a:p>
                  </p:txBody>
                </p:sp>
                <p:sp>
                  <p:nvSpPr>
                    <p:cNvPr id="238" name="ïş1íḋê"/>
                    <p:cNvSpPr/>
                    <p:nvPr/>
                  </p:nvSpPr>
                  <p:spPr bwMode="auto">
                    <a:xfrm>
                      <a:off x="2822859" y="2728592"/>
                      <a:ext cx="81283" cy="81283"/>
                    </a:xfrm>
                    <a:prstGeom prst="ellipse">
                      <a:avLst/>
                    </a:prstGeom>
                    <a:grpFill/>
                    <a:ln w="9525">
                      <a:noFill/>
                      <a:round/>
                    </a:ln>
                  </p:spPr>
                  <p:txBody>
                    <a:bodyPr anchor="ctr"/>
                    <a:lstStyle/>
                    <a:p>
                      <a:pPr algn="ctr"/>
                    </a:p>
                  </p:txBody>
                </p:sp>
                <p:sp>
                  <p:nvSpPr>
                    <p:cNvPr id="239" name="îśḻïḍè"/>
                    <p:cNvSpPr/>
                    <p:nvPr/>
                  </p:nvSpPr>
                  <p:spPr bwMode="auto">
                    <a:xfrm>
                      <a:off x="2891636" y="2728592"/>
                      <a:ext cx="78157" cy="81283"/>
                    </a:xfrm>
                    <a:prstGeom prst="ellipse">
                      <a:avLst/>
                    </a:prstGeom>
                    <a:grpFill/>
                    <a:ln w="9525">
                      <a:noFill/>
                      <a:round/>
                    </a:ln>
                  </p:spPr>
                  <p:txBody>
                    <a:bodyPr anchor="ctr"/>
                    <a:lstStyle/>
                    <a:p>
                      <a:pPr algn="ctr"/>
                    </a:p>
                  </p:txBody>
                </p:sp>
                <p:sp>
                  <p:nvSpPr>
                    <p:cNvPr id="240" name="îŝlïďé"/>
                    <p:cNvSpPr/>
                    <p:nvPr/>
                  </p:nvSpPr>
                  <p:spPr bwMode="auto">
                    <a:xfrm>
                      <a:off x="2960414" y="2728592"/>
                      <a:ext cx="81283" cy="81283"/>
                    </a:xfrm>
                    <a:prstGeom prst="ellipse">
                      <a:avLst/>
                    </a:prstGeom>
                    <a:grpFill/>
                    <a:ln w="9525">
                      <a:noFill/>
                      <a:round/>
                    </a:ln>
                  </p:spPr>
                  <p:txBody>
                    <a:bodyPr anchor="ctr"/>
                    <a:lstStyle/>
                    <a:p>
                      <a:pPr algn="ctr"/>
                    </a:p>
                  </p:txBody>
                </p:sp>
                <p:sp>
                  <p:nvSpPr>
                    <p:cNvPr id="241" name="i$ḻïḓe"/>
                    <p:cNvSpPr/>
                    <p:nvPr/>
                  </p:nvSpPr>
                  <p:spPr bwMode="auto">
                    <a:xfrm>
                      <a:off x="3029192" y="2728592"/>
                      <a:ext cx="81283" cy="81283"/>
                    </a:xfrm>
                    <a:prstGeom prst="ellipse">
                      <a:avLst/>
                    </a:prstGeom>
                    <a:grpFill/>
                    <a:ln w="9525">
                      <a:noFill/>
                      <a:round/>
                    </a:ln>
                  </p:spPr>
                  <p:txBody>
                    <a:bodyPr anchor="ctr"/>
                    <a:lstStyle/>
                    <a:p>
                      <a:pPr algn="ctr"/>
                    </a:p>
                  </p:txBody>
                </p:sp>
              </p:grpSp>
              <p:sp>
                <p:nvSpPr>
                  <p:cNvPr id="223" name="îśḻidé"/>
                  <p:cNvSpPr/>
                  <p:nvPr/>
                </p:nvSpPr>
                <p:spPr bwMode="auto">
                  <a:xfrm>
                    <a:off x="2066304" y="2400334"/>
                    <a:ext cx="215713" cy="137555"/>
                  </a:xfrm>
                  <a:custGeom>
                    <a:avLst/>
                    <a:gdLst/>
                    <a:ahLst/>
                    <a:cxnLst>
                      <a:cxn ang="0">
                        <a:pos x="86" y="43"/>
                      </a:cxn>
                      <a:cxn ang="0">
                        <a:pos x="75" y="54"/>
                      </a:cxn>
                      <a:cxn ang="0">
                        <a:pos x="11" y="54"/>
                      </a:cxn>
                      <a:cxn ang="0">
                        <a:pos x="0" y="43"/>
                      </a:cxn>
                      <a:cxn ang="0">
                        <a:pos x="0" y="10"/>
                      </a:cxn>
                      <a:cxn ang="0">
                        <a:pos x="11" y="0"/>
                      </a:cxn>
                      <a:cxn ang="0">
                        <a:pos x="75" y="0"/>
                      </a:cxn>
                      <a:cxn ang="0">
                        <a:pos x="86" y="10"/>
                      </a:cxn>
                      <a:cxn ang="0">
                        <a:pos x="86" y="43"/>
                      </a:cxn>
                    </a:cxnLst>
                    <a:rect l="0" t="0" r="r" b="b"/>
                    <a:pathLst>
                      <a:path w="86" h="54">
                        <a:moveTo>
                          <a:pt x="86" y="43"/>
                        </a:moveTo>
                        <a:cubicBezTo>
                          <a:pt x="86" y="49"/>
                          <a:pt x="81" y="54"/>
                          <a:pt x="75" y="54"/>
                        </a:cubicBezTo>
                        <a:cubicBezTo>
                          <a:pt x="11" y="54"/>
                          <a:pt x="11" y="54"/>
                          <a:pt x="11" y="54"/>
                        </a:cubicBezTo>
                        <a:cubicBezTo>
                          <a:pt x="5" y="54"/>
                          <a:pt x="0" y="49"/>
                          <a:pt x="0" y="43"/>
                        </a:cubicBezTo>
                        <a:cubicBezTo>
                          <a:pt x="0" y="10"/>
                          <a:pt x="0" y="10"/>
                          <a:pt x="0" y="10"/>
                        </a:cubicBezTo>
                        <a:cubicBezTo>
                          <a:pt x="0" y="5"/>
                          <a:pt x="5" y="0"/>
                          <a:pt x="11" y="0"/>
                        </a:cubicBezTo>
                        <a:cubicBezTo>
                          <a:pt x="75" y="0"/>
                          <a:pt x="75" y="0"/>
                          <a:pt x="75" y="0"/>
                        </a:cubicBezTo>
                        <a:cubicBezTo>
                          <a:pt x="81" y="0"/>
                          <a:pt x="86" y="5"/>
                          <a:pt x="86" y="10"/>
                        </a:cubicBezTo>
                        <a:lnTo>
                          <a:pt x="86" y="43"/>
                        </a:lnTo>
                        <a:close/>
                      </a:path>
                    </a:pathLst>
                  </a:custGeom>
                  <a:solidFill>
                    <a:schemeClr val="accent1">
                      <a:lumMod val="75000"/>
                    </a:schemeClr>
                  </a:solidFill>
                  <a:ln w="9525">
                    <a:noFill/>
                    <a:round/>
                  </a:ln>
                </p:spPr>
                <p:txBody>
                  <a:bodyPr anchor="ctr"/>
                  <a:lstStyle/>
                  <a:p>
                    <a:pPr algn="ctr"/>
                  </a:p>
                </p:txBody>
              </p:sp>
              <p:sp>
                <p:nvSpPr>
                  <p:cNvPr id="224" name="isḷíḋè"/>
                  <p:cNvSpPr/>
                  <p:nvPr/>
                </p:nvSpPr>
                <p:spPr bwMode="auto">
                  <a:xfrm>
                    <a:off x="2063177" y="1384301"/>
                    <a:ext cx="1147338" cy="1153590"/>
                  </a:xfrm>
                  <a:custGeom>
                    <a:avLst/>
                    <a:gdLst/>
                    <a:ahLst/>
                    <a:cxnLst>
                      <a:cxn ang="0">
                        <a:pos x="403" y="0"/>
                      </a:cxn>
                      <a:cxn ang="0">
                        <a:pos x="98" y="0"/>
                      </a:cxn>
                      <a:cxn ang="0">
                        <a:pos x="93" y="0"/>
                      </a:cxn>
                      <a:cxn ang="0">
                        <a:pos x="0" y="0"/>
                      </a:cxn>
                      <a:cxn ang="0">
                        <a:pos x="45" y="34"/>
                      </a:cxn>
                      <a:cxn ang="0">
                        <a:pos x="45" y="49"/>
                      </a:cxn>
                      <a:cxn ang="0">
                        <a:pos x="45" y="53"/>
                      </a:cxn>
                      <a:cxn ang="0">
                        <a:pos x="45" y="404"/>
                      </a:cxn>
                      <a:cxn ang="0">
                        <a:pos x="45" y="408"/>
                      </a:cxn>
                      <a:cxn ang="0">
                        <a:pos x="45" y="408"/>
                      </a:cxn>
                      <a:cxn ang="0">
                        <a:pos x="7" y="457"/>
                      </a:cxn>
                      <a:cxn ang="0">
                        <a:pos x="130" y="457"/>
                      </a:cxn>
                      <a:cxn ang="0">
                        <a:pos x="130" y="456"/>
                      </a:cxn>
                      <a:cxn ang="0">
                        <a:pos x="403" y="456"/>
                      </a:cxn>
                      <a:cxn ang="0">
                        <a:pos x="455" y="404"/>
                      </a:cxn>
                      <a:cxn ang="0">
                        <a:pos x="455" y="53"/>
                      </a:cxn>
                      <a:cxn ang="0">
                        <a:pos x="403" y="0"/>
                      </a:cxn>
                    </a:cxnLst>
                    <a:rect l="0" t="0" r="r" b="b"/>
                    <a:pathLst>
                      <a:path w="455" h="457">
                        <a:moveTo>
                          <a:pt x="403" y="0"/>
                        </a:moveTo>
                        <a:cubicBezTo>
                          <a:pt x="98" y="0"/>
                          <a:pt x="98" y="0"/>
                          <a:pt x="98" y="0"/>
                        </a:cubicBezTo>
                        <a:cubicBezTo>
                          <a:pt x="96" y="0"/>
                          <a:pt x="95" y="0"/>
                          <a:pt x="93" y="0"/>
                        </a:cubicBezTo>
                        <a:cubicBezTo>
                          <a:pt x="0" y="0"/>
                          <a:pt x="0" y="0"/>
                          <a:pt x="0" y="0"/>
                        </a:cubicBezTo>
                        <a:cubicBezTo>
                          <a:pt x="49" y="1"/>
                          <a:pt x="45" y="34"/>
                          <a:pt x="45" y="34"/>
                        </a:cubicBezTo>
                        <a:cubicBezTo>
                          <a:pt x="45" y="49"/>
                          <a:pt x="45" y="49"/>
                          <a:pt x="45" y="49"/>
                        </a:cubicBezTo>
                        <a:cubicBezTo>
                          <a:pt x="45" y="50"/>
                          <a:pt x="45" y="52"/>
                          <a:pt x="45" y="53"/>
                        </a:cubicBezTo>
                        <a:cubicBezTo>
                          <a:pt x="45" y="404"/>
                          <a:pt x="45" y="404"/>
                          <a:pt x="45" y="404"/>
                        </a:cubicBezTo>
                        <a:cubicBezTo>
                          <a:pt x="45" y="405"/>
                          <a:pt x="45" y="407"/>
                          <a:pt x="45" y="408"/>
                        </a:cubicBezTo>
                        <a:cubicBezTo>
                          <a:pt x="45" y="408"/>
                          <a:pt x="45" y="408"/>
                          <a:pt x="45" y="408"/>
                        </a:cubicBezTo>
                        <a:cubicBezTo>
                          <a:pt x="45" y="408"/>
                          <a:pt x="46" y="457"/>
                          <a:pt x="7" y="457"/>
                        </a:cubicBezTo>
                        <a:cubicBezTo>
                          <a:pt x="130" y="457"/>
                          <a:pt x="130" y="457"/>
                          <a:pt x="130" y="457"/>
                        </a:cubicBezTo>
                        <a:cubicBezTo>
                          <a:pt x="130" y="456"/>
                          <a:pt x="130" y="456"/>
                          <a:pt x="130" y="456"/>
                        </a:cubicBezTo>
                        <a:cubicBezTo>
                          <a:pt x="403" y="456"/>
                          <a:pt x="403" y="456"/>
                          <a:pt x="403" y="456"/>
                        </a:cubicBezTo>
                        <a:cubicBezTo>
                          <a:pt x="432" y="456"/>
                          <a:pt x="455" y="433"/>
                          <a:pt x="455" y="404"/>
                        </a:cubicBezTo>
                        <a:cubicBezTo>
                          <a:pt x="455" y="53"/>
                          <a:pt x="455" y="53"/>
                          <a:pt x="455" y="53"/>
                        </a:cubicBezTo>
                        <a:cubicBezTo>
                          <a:pt x="455" y="24"/>
                          <a:pt x="432" y="0"/>
                          <a:pt x="403" y="0"/>
                        </a:cubicBezTo>
                        <a:close/>
                      </a:path>
                    </a:pathLst>
                  </a:custGeom>
                  <a:solidFill>
                    <a:schemeClr val="accent1"/>
                  </a:solidFill>
                  <a:ln w="9525">
                    <a:noFill/>
                    <a:round/>
                  </a:ln>
                </p:spPr>
                <p:txBody>
                  <a:bodyPr anchor="ctr"/>
                  <a:lstStyle/>
                  <a:p>
                    <a:pPr algn="ctr"/>
                  </a:p>
                </p:txBody>
              </p:sp>
              <p:sp>
                <p:nvSpPr>
                  <p:cNvPr id="225" name="îśľîḓè"/>
                  <p:cNvSpPr/>
                  <p:nvPr/>
                </p:nvSpPr>
                <p:spPr bwMode="auto">
                  <a:xfrm>
                    <a:off x="2275762" y="1584382"/>
                    <a:ext cx="834713" cy="834712"/>
                  </a:xfrm>
                  <a:custGeom>
                    <a:avLst/>
                    <a:gdLst/>
                    <a:ahLst/>
                    <a:cxnLst>
                      <a:cxn ang="0">
                        <a:pos x="331" y="320"/>
                      </a:cxn>
                      <a:cxn ang="0">
                        <a:pos x="321" y="331"/>
                      </a:cxn>
                      <a:cxn ang="0">
                        <a:pos x="11" y="331"/>
                      </a:cxn>
                      <a:cxn ang="0">
                        <a:pos x="0" y="320"/>
                      </a:cxn>
                      <a:cxn ang="0">
                        <a:pos x="0" y="10"/>
                      </a:cxn>
                      <a:cxn ang="0">
                        <a:pos x="11" y="0"/>
                      </a:cxn>
                      <a:cxn ang="0">
                        <a:pos x="321" y="0"/>
                      </a:cxn>
                      <a:cxn ang="0">
                        <a:pos x="331" y="10"/>
                      </a:cxn>
                      <a:cxn ang="0">
                        <a:pos x="331" y="320"/>
                      </a:cxn>
                    </a:cxnLst>
                    <a:rect l="0" t="0" r="r" b="b"/>
                    <a:pathLst>
                      <a:path w="331" h="331">
                        <a:moveTo>
                          <a:pt x="331" y="320"/>
                        </a:moveTo>
                        <a:cubicBezTo>
                          <a:pt x="331" y="326"/>
                          <a:pt x="326" y="331"/>
                          <a:pt x="321" y="331"/>
                        </a:cubicBezTo>
                        <a:cubicBezTo>
                          <a:pt x="11" y="331"/>
                          <a:pt x="11" y="331"/>
                          <a:pt x="11" y="331"/>
                        </a:cubicBezTo>
                        <a:cubicBezTo>
                          <a:pt x="5" y="331"/>
                          <a:pt x="0" y="326"/>
                          <a:pt x="0" y="320"/>
                        </a:cubicBezTo>
                        <a:cubicBezTo>
                          <a:pt x="0" y="10"/>
                          <a:pt x="0" y="10"/>
                          <a:pt x="0" y="10"/>
                        </a:cubicBezTo>
                        <a:cubicBezTo>
                          <a:pt x="0" y="5"/>
                          <a:pt x="5" y="0"/>
                          <a:pt x="11" y="0"/>
                        </a:cubicBezTo>
                        <a:cubicBezTo>
                          <a:pt x="321" y="0"/>
                          <a:pt x="321" y="0"/>
                          <a:pt x="321" y="0"/>
                        </a:cubicBezTo>
                        <a:cubicBezTo>
                          <a:pt x="326" y="0"/>
                          <a:pt x="331" y="5"/>
                          <a:pt x="331" y="10"/>
                        </a:cubicBezTo>
                        <a:lnTo>
                          <a:pt x="331" y="320"/>
                        </a:lnTo>
                        <a:close/>
                      </a:path>
                    </a:pathLst>
                  </a:custGeom>
                  <a:solidFill>
                    <a:schemeClr val="bg1">
                      <a:lumMod val="95000"/>
                    </a:schemeClr>
                  </a:solidFill>
                  <a:ln w="9525">
                    <a:noFill/>
                    <a:round/>
                  </a:ln>
                </p:spPr>
                <p:txBody>
                  <a:bodyPr anchor="ctr"/>
                  <a:lstStyle/>
                  <a:p>
                    <a:pPr algn="ctr"/>
                  </a:p>
                </p:txBody>
              </p:sp>
            </p:grpSp>
            <p:grpSp>
              <p:nvGrpSpPr>
                <p:cNvPr id="133" name="íš1ïḋê"/>
                <p:cNvGrpSpPr/>
                <p:nvPr/>
              </p:nvGrpSpPr>
              <p:grpSpPr>
                <a:xfrm>
                  <a:off x="8778646" y="1848410"/>
                  <a:ext cx="1275858" cy="1585261"/>
                  <a:chOff x="3357448" y="1384301"/>
                  <a:chExt cx="1147338" cy="1425574"/>
                </a:xfrm>
              </p:grpSpPr>
              <p:grpSp>
                <p:nvGrpSpPr>
                  <p:cNvPr id="202" name="ïṧḷiḑe"/>
                  <p:cNvGrpSpPr/>
                  <p:nvPr/>
                </p:nvGrpSpPr>
                <p:grpSpPr>
                  <a:xfrm>
                    <a:off x="3357448" y="2469112"/>
                    <a:ext cx="1044171" cy="340763"/>
                    <a:chOff x="3357448" y="2469112"/>
                    <a:chExt cx="1044171" cy="340763"/>
                  </a:xfrm>
                  <a:gradFill>
                    <a:gsLst>
                      <a:gs pos="0">
                        <a:schemeClr val="accent2">
                          <a:lumMod val="50000"/>
                        </a:schemeClr>
                      </a:gs>
                      <a:gs pos="50000">
                        <a:schemeClr val="accent2"/>
                      </a:gs>
                      <a:gs pos="100000">
                        <a:schemeClr val="accent2"/>
                      </a:gs>
                    </a:gsLst>
                    <a:lin ang="5400000" scaled="1"/>
                  </a:gradFill>
                </p:grpSpPr>
                <p:sp>
                  <p:nvSpPr>
                    <p:cNvPr id="206" name="ïṧļïḋe"/>
                    <p:cNvSpPr/>
                    <p:nvPr/>
                  </p:nvSpPr>
                  <p:spPr bwMode="auto">
                    <a:xfrm>
                      <a:off x="3360575" y="2469112"/>
                      <a:ext cx="1037918" cy="284491"/>
                    </a:xfrm>
                    <a:prstGeom prst="rect">
                      <a:avLst/>
                    </a:prstGeom>
                    <a:grpFill/>
                    <a:ln w="9525">
                      <a:noFill/>
                      <a:miter lim="800000"/>
                    </a:ln>
                  </p:spPr>
                  <p:txBody>
                    <a:bodyPr anchor="ctr"/>
                    <a:lstStyle/>
                    <a:p>
                      <a:pPr algn="ctr"/>
                    </a:p>
                  </p:txBody>
                </p:sp>
                <p:sp>
                  <p:nvSpPr>
                    <p:cNvPr id="207" name="isḷídê"/>
                    <p:cNvSpPr/>
                    <p:nvPr/>
                  </p:nvSpPr>
                  <p:spPr bwMode="auto">
                    <a:xfrm>
                      <a:off x="3357448" y="2728592"/>
                      <a:ext cx="81283" cy="81283"/>
                    </a:xfrm>
                    <a:prstGeom prst="ellipse">
                      <a:avLst/>
                    </a:prstGeom>
                    <a:grpFill/>
                    <a:ln w="9525">
                      <a:noFill/>
                      <a:round/>
                    </a:ln>
                  </p:spPr>
                  <p:txBody>
                    <a:bodyPr anchor="ctr"/>
                    <a:lstStyle/>
                    <a:p>
                      <a:pPr algn="ctr"/>
                    </a:p>
                  </p:txBody>
                </p:sp>
                <p:sp>
                  <p:nvSpPr>
                    <p:cNvPr id="208" name="îSliḑê"/>
                    <p:cNvSpPr/>
                    <p:nvPr/>
                  </p:nvSpPr>
                  <p:spPr bwMode="auto">
                    <a:xfrm>
                      <a:off x="3426226" y="2728592"/>
                      <a:ext cx="78157" cy="81283"/>
                    </a:xfrm>
                    <a:prstGeom prst="ellipse">
                      <a:avLst/>
                    </a:prstGeom>
                    <a:grpFill/>
                    <a:ln w="9525">
                      <a:noFill/>
                      <a:round/>
                    </a:ln>
                  </p:spPr>
                  <p:txBody>
                    <a:bodyPr anchor="ctr"/>
                    <a:lstStyle/>
                    <a:p>
                      <a:pPr algn="ctr"/>
                    </a:p>
                  </p:txBody>
                </p:sp>
                <p:sp>
                  <p:nvSpPr>
                    <p:cNvPr id="209" name="iṥlíḓè"/>
                    <p:cNvSpPr/>
                    <p:nvPr/>
                  </p:nvSpPr>
                  <p:spPr bwMode="auto">
                    <a:xfrm>
                      <a:off x="3491878" y="2728592"/>
                      <a:ext cx="81283" cy="81283"/>
                    </a:xfrm>
                    <a:prstGeom prst="ellipse">
                      <a:avLst/>
                    </a:prstGeom>
                    <a:grpFill/>
                    <a:ln w="9525">
                      <a:noFill/>
                      <a:round/>
                    </a:ln>
                  </p:spPr>
                  <p:txBody>
                    <a:bodyPr anchor="ctr"/>
                    <a:lstStyle/>
                    <a:p>
                      <a:pPr algn="ctr"/>
                    </a:p>
                  </p:txBody>
                </p:sp>
                <p:sp>
                  <p:nvSpPr>
                    <p:cNvPr id="210" name="îsľïḋé"/>
                    <p:cNvSpPr/>
                    <p:nvPr/>
                  </p:nvSpPr>
                  <p:spPr bwMode="auto">
                    <a:xfrm>
                      <a:off x="3563781" y="2728592"/>
                      <a:ext cx="81283" cy="81283"/>
                    </a:xfrm>
                    <a:prstGeom prst="ellipse">
                      <a:avLst/>
                    </a:prstGeom>
                    <a:grpFill/>
                    <a:ln w="9525">
                      <a:noFill/>
                      <a:round/>
                    </a:ln>
                  </p:spPr>
                  <p:txBody>
                    <a:bodyPr anchor="ctr"/>
                    <a:lstStyle/>
                    <a:p>
                      <a:pPr algn="ctr"/>
                    </a:p>
                  </p:txBody>
                </p:sp>
                <p:sp>
                  <p:nvSpPr>
                    <p:cNvPr id="211" name="iṥľîďê"/>
                    <p:cNvSpPr/>
                    <p:nvPr/>
                  </p:nvSpPr>
                  <p:spPr bwMode="auto">
                    <a:xfrm>
                      <a:off x="3632559" y="2728592"/>
                      <a:ext cx="78157" cy="81283"/>
                    </a:xfrm>
                    <a:prstGeom prst="ellipse">
                      <a:avLst/>
                    </a:prstGeom>
                    <a:grpFill/>
                    <a:ln w="9525">
                      <a:noFill/>
                      <a:round/>
                    </a:ln>
                  </p:spPr>
                  <p:txBody>
                    <a:bodyPr anchor="ctr"/>
                    <a:lstStyle/>
                    <a:p>
                      <a:pPr algn="ctr"/>
                    </a:p>
                  </p:txBody>
                </p:sp>
                <p:sp>
                  <p:nvSpPr>
                    <p:cNvPr id="212" name="íş1ïďê"/>
                    <p:cNvSpPr/>
                    <p:nvPr/>
                  </p:nvSpPr>
                  <p:spPr bwMode="auto">
                    <a:xfrm>
                      <a:off x="3698211" y="2728592"/>
                      <a:ext cx="81283" cy="81283"/>
                    </a:xfrm>
                    <a:prstGeom prst="ellipse">
                      <a:avLst/>
                    </a:prstGeom>
                    <a:grpFill/>
                    <a:ln w="9525">
                      <a:noFill/>
                      <a:round/>
                    </a:ln>
                  </p:spPr>
                  <p:txBody>
                    <a:bodyPr anchor="ctr"/>
                    <a:lstStyle/>
                    <a:p>
                      <a:pPr algn="ctr"/>
                    </a:p>
                  </p:txBody>
                </p:sp>
                <p:sp>
                  <p:nvSpPr>
                    <p:cNvPr id="213" name="iṧ1ïďè"/>
                    <p:cNvSpPr/>
                    <p:nvPr/>
                  </p:nvSpPr>
                  <p:spPr bwMode="auto">
                    <a:xfrm>
                      <a:off x="3770114" y="2728592"/>
                      <a:ext cx="81283" cy="81283"/>
                    </a:xfrm>
                    <a:prstGeom prst="ellipse">
                      <a:avLst/>
                    </a:prstGeom>
                    <a:grpFill/>
                    <a:ln w="9525">
                      <a:noFill/>
                      <a:round/>
                    </a:ln>
                  </p:spPr>
                  <p:txBody>
                    <a:bodyPr anchor="ctr"/>
                    <a:lstStyle/>
                    <a:p>
                      <a:pPr algn="ctr"/>
                    </a:p>
                  </p:txBody>
                </p:sp>
                <p:sp>
                  <p:nvSpPr>
                    <p:cNvPr id="214" name="íŝḷîḍe"/>
                    <p:cNvSpPr/>
                    <p:nvPr/>
                  </p:nvSpPr>
                  <p:spPr bwMode="auto">
                    <a:xfrm>
                      <a:off x="3838892" y="2728592"/>
                      <a:ext cx="81283" cy="81283"/>
                    </a:xfrm>
                    <a:prstGeom prst="ellipse">
                      <a:avLst/>
                    </a:prstGeom>
                    <a:grpFill/>
                    <a:ln w="9525">
                      <a:noFill/>
                      <a:round/>
                    </a:ln>
                  </p:spPr>
                  <p:txBody>
                    <a:bodyPr anchor="ctr"/>
                    <a:lstStyle/>
                    <a:p>
                      <a:pPr algn="ctr"/>
                    </a:p>
                  </p:txBody>
                </p:sp>
                <p:sp>
                  <p:nvSpPr>
                    <p:cNvPr id="215" name="ïŝ1íde"/>
                    <p:cNvSpPr/>
                    <p:nvPr/>
                  </p:nvSpPr>
                  <p:spPr bwMode="auto">
                    <a:xfrm>
                      <a:off x="3907670" y="2728592"/>
                      <a:ext cx="78157" cy="81283"/>
                    </a:xfrm>
                    <a:prstGeom prst="ellipse">
                      <a:avLst/>
                    </a:prstGeom>
                    <a:grpFill/>
                    <a:ln w="9525">
                      <a:noFill/>
                      <a:round/>
                    </a:ln>
                  </p:spPr>
                  <p:txBody>
                    <a:bodyPr anchor="ctr"/>
                    <a:lstStyle/>
                    <a:p>
                      <a:pPr algn="ctr"/>
                    </a:p>
                  </p:txBody>
                </p:sp>
                <p:sp>
                  <p:nvSpPr>
                    <p:cNvPr id="216" name="îśḻiḋé"/>
                    <p:cNvSpPr/>
                    <p:nvPr/>
                  </p:nvSpPr>
                  <p:spPr bwMode="auto">
                    <a:xfrm>
                      <a:off x="3976447" y="2728592"/>
                      <a:ext cx="81283" cy="81283"/>
                    </a:xfrm>
                    <a:prstGeom prst="ellipse">
                      <a:avLst/>
                    </a:prstGeom>
                    <a:grpFill/>
                    <a:ln w="9525">
                      <a:noFill/>
                      <a:round/>
                    </a:ln>
                  </p:spPr>
                  <p:txBody>
                    <a:bodyPr anchor="ctr"/>
                    <a:lstStyle/>
                    <a:p>
                      <a:pPr algn="ctr"/>
                    </a:p>
                  </p:txBody>
                </p:sp>
                <p:sp>
                  <p:nvSpPr>
                    <p:cNvPr id="217" name="íš1íḑé"/>
                    <p:cNvSpPr/>
                    <p:nvPr/>
                  </p:nvSpPr>
                  <p:spPr bwMode="auto">
                    <a:xfrm>
                      <a:off x="4045225" y="2728592"/>
                      <a:ext cx="81283" cy="81283"/>
                    </a:xfrm>
                    <a:prstGeom prst="ellipse">
                      <a:avLst/>
                    </a:prstGeom>
                    <a:grpFill/>
                    <a:ln w="9525">
                      <a:noFill/>
                      <a:round/>
                    </a:ln>
                  </p:spPr>
                  <p:txBody>
                    <a:bodyPr anchor="ctr"/>
                    <a:lstStyle/>
                    <a:p>
                      <a:pPr algn="ctr"/>
                    </a:p>
                  </p:txBody>
                </p:sp>
                <p:sp>
                  <p:nvSpPr>
                    <p:cNvPr id="218" name="ï$ļíḋê"/>
                    <p:cNvSpPr/>
                    <p:nvPr/>
                  </p:nvSpPr>
                  <p:spPr bwMode="auto">
                    <a:xfrm>
                      <a:off x="4114003" y="2728592"/>
                      <a:ext cx="81283" cy="81283"/>
                    </a:xfrm>
                    <a:prstGeom prst="ellipse">
                      <a:avLst/>
                    </a:prstGeom>
                    <a:grpFill/>
                    <a:ln w="9525">
                      <a:noFill/>
                      <a:round/>
                    </a:ln>
                  </p:spPr>
                  <p:txBody>
                    <a:bodyPr anchor="ctr"/>
                    <a:lstStyle/>
                    <a:p>
                      <a:pPr algn="ctr"/>
                    </a:p>
                  </p:txBody>
                </p:sp>
                <p:sp>
                  <p:nvSpPr>
                    <p:cNvPr id="219" name="íṧliḍé"/>
                    <p:cNvSpPr/>
                    <p:nvPr/>
                  </p:nvSpPr>
                  <p:spPr bwMode="auto">
                    <a:xfrm>
                      <a:off x="4182780" y="2728592"/>
                      <a:ext cx="81283" cy="81283"/>
                    </a:xfrm>
                    <a:prstGeom prst="ellipse">
                      <a:avLst/>
                    </a:prstGeom>
                    <a:grpFill/>
                    <a:ln w="9525">
                      <a:noFill/>
                      <a:round/>
                    </a:ln>
                  </p:spPr>
                  <p:txBody>
                    <a:bodyPr anchor="ctr"/>
                    <a:lstStyle/>
                    <a:p>
                      <a:pPr algn="ctr"/>
                    </a:p>
                  </p:txBody>
                </p:sp>
                <p:sp>
                  <p:nvSpPr>
                    <p:cNvPr id="220" name="ïṥ1iḓe"/>
                    <p:cNvSpPr/>
                    <p:nvPr/>
                  </p:nvSpPr>
                  <p:spPr bwMode="auto">
                    <a:xfrm>
                      <a:off x="4251558" y="2728592"/>
                      <a:ext cx="81283" cy="81283"/>
                    </a:xfrm>
                    <a:prstGeom prst="ellipse">
                      <a:avLst/>
                    </a:prstGeom>
                    <a:grpFill/>
                    <a:ln w="9525">
                      <a:noFill/>
                      <a:round/>
                    </a:ln>
                  </p:spPr>
                  <p:txBody>
                    <a:bodyPr anchor="ctr"/>
                    <a:lstStyle/>
                    <a:p>
                      <a:pPr algn="ctr"/>
                    </a:p>
                  </p:txBody>
                </p:sp>
                <p:sp>
                  <p:nvSpPr>
                    <p:cNvPr id="221" name="ïSḻïḋé"/>
                    <p:cNvSpPr/>
                    <p:nvPr/>
                  </p:nvSpPr>
                  <p:spPr bwMode="auto">
                    <a:xfrm>
                      <a:off x="4320336" y="2728592"/>
                      <a:ext cx="81283" cy="81283"/>
                    </a:xfrm>
                    <a:prstGeom prst="ellipse">
                      <a:avLst/>
                    </a:prstGeom>
                    <a:grpFill/>
                    <a:ln w="9525">
                      <a:noFill/>
                      <a:round/>
                    </a:ln>
                  </p:spPr>
                  <p:txBody>
                    <a:bodyPr anchor="ctr"/>
                    <a:lstStyle/>
                    <a:p>
                      <a:pPr algn="ctr"/>
                    </a:p>
                  </p:txBody>
                </p:sp>
              </p:grpSp>
              <p:sp>
                <p:nvSpPr>
                  <p:cNvPr id="203" name="iSļíḍê"/>
                  <p:cNvSpPr/>
                  <p:nvPr/>
                </p:nvSpPr>
                <p:spPr bwMode="auto">
                  <a:xfrm>
                    <a:off x="3360575" y="2400334"/>
                    <a:ext cx="212586" cy="137555"/>
                  </a:xfrm>
                  <a:custGeom>
                    <a:avLst/>
                    <a:gdLst/>
                    <a:ahLst/>
                    <a:cxnLst>
                      <a:cxn ang="0">
                        <a:pos x="85" y="43"/>
                      </a:cxn>
                      <a:cxn ang="0">
                        <a:pos x="74" y="54"/>
                      </a:cxn>
                      <a:cxn ang="0">
                        <a:pos x="10" y="54"/>
                      </a:cxn>
                      <a:cxn ang="0">
                        <a:pos x="0" y="43"/>
                      </a:cxn>
                      <a:cxn ang="0">
                        <a:pos x="0" y="10"/>
                      </a:cxn>
                      <a:cxn ang="0">
                        <a:pos x="10" y="0"/>
                      </a:cxn>
                      <a:cxn ang="0">
                        <a:pos x="74" y="0"/>
                      </a:cxn>
                      <a:cxn ang="0">
                        <a:pos x="85" y="10"/>
                      </a:cxn>
                      <a:cxn ang="0">
                        <a:pos x="85" y="43"/>
                      </a:cxn>
                    </a:cxnLst>
                    <a:rect l="0" t="0" r="r" b="b"/>
                    <a:pathLst>
                      <a:path w="85" h="54">
                        <a:moveTo>
                          <a:pt x="85" y="43"/>
                        </a:moveTo>
                        <a:cubicBezTo>
                          <a:pt x="85" y="49"/>
                          <a:pt x="80" y="54"/>
                          <a:pt x="74" y="54"/>
                        </a:cubicBezTo>
                        <a:cubicBezTo>
                          <a:pt x="10" y="54"/>
                          <a:pt x="10" y="54"/>
                          <a:pt x="10" y="54"/>
                        </a:cubicBezTo>
                        <a:cubicBezTo>
                          <a:pt x="4" y="54"/>
                          <a:pt x="0" y="49"/>
                          <a:pt x="0" y="43"/>
                        </a:cubicBezTo>
                        <a:cubicBezTo>
                          <a:pt x="0" y="10"/>
                          <a:pt x="0" y="10"/>
                          <a:pt x="0" y="10"/>
                        </a:cubicBezTo>
                        <a:cubicBezTo>
                          <a:pt x="0" y="5"/>
                          <a:pt x="4" y="0"/>
                          <a:pt x="10" y="0"/>
                        </a:cubicBezTo>
                        <a:cubicBezTo>
                          <a:pt x="74" y="0"/>
                          <a:pt x="74" y="0"/>
                          <a:pt x="74" y="0"/>
                        </a:cubicBezTo>
                        <a:cubicBezTo>
                          <a:pt x="80" y="0"/>
                          <a:pt x="85" y="5"/>
                          <a:pt x="85" y="10"/>
                        </a:cubicBezTo>
                        <a:lnTo>
                          <a:pt x="85" y="43"/>
                        </a:lnTo>
                        <a:close/>
                      </a:path>
                    </a:pathLst>
                  </a:custGeom>
                  <a:solidFill>
                    <a:schemeClr val="accent2">
                      <a:lumMod val="75000"/>
                    </a:schemeClr>
                  </a:solidFill>
                  <a:ln w="9525">
                    <a:noFill/>
                    <a:round/>
                  </a:ln>
                </p:spPr>
                <p:txBody>
                  <a:bodyPr anchor="ctr"/>
                  <a:lstStyle/>
                  <a:p>
                    <a:pPr algn="ctr"/>
                  </a:p>
                </p:txBody>
              </p:sp>
              <p:sp>
                <p:nvSpPr>
                  <p:cNvPr id="204" name="iş1iḓe"/>
                  <p:cNvSpPr/>
                  <p:nvPr/>
                </p:nvSpPr>
                <p:spPr bwMode="auto">
                  <a:xfrm>
                    <a:off x="3357448" y="1384301"/>
                    <a:ext cx="1147338" cy="1153590"/>
                  </a:xfrm>
                  <a:custGeom>
                    <a:avLst/>
                    <a:gdLst/>
                    <a:ahLst/>
                    <a:cxnLst>
                      <a:cxn ang="0">
                        <a:pos x="402" y="0"/>
                      </a:cxn>
                      <a:cxn ang="0">
                        <a:pos x="97" y="0"/>
                      </a:cxn>
                      <a:cxn ang="0">
                        <a:pos x="93" y="0"/>
                      </a:cxn>
                      <a:cxn ang="0">
                        <a:pos x="0" y="0"/>
                      </a:cxn>
                      <a:cxn ang="0">
                        <a:pos x="44" y="34"/>
                      </a:cxn>
                      <a:cxn ang="0">
                        <a:pos x="44" y="49"/>
                      </a:cxn>
                      <a:cxn ang="0">
                        <a:pos x="44" y="53"/>
                      </a:cxn>
                      <a:cxn ang="0">
                        <a:pos x="44" y="404"/>
                      </a:cxn>
                      <a:cxn ang="0">
                        <a:pos x="44" y="408"/>
                      </a:cxn>
                      <a:cxn ang="0">
                        <a:pos x="44" y="408"/>
                      </a:cxn>
                      <a:cxn ang="0">
                        <a:pos x="6" y="457"/>
                      </a:cxn>
                      <a:cxn ang="0">
                        <a:pos x="130" y="457"/>
                      </a:cxn>
                      <a:cxn ang="0">
                        <a:pos x="129" y="456"/>
                      </a:cxn>
                      <a:cxn ang="0">
                        <a:pos x="402" y="456"/>
                      </a:cxn>
                      <a:cxn ang="0">
                        <a:pos x="455" y="404"/>
                      </a:cxn>
                      <a:cxn ang="0">
                        <a:pos x="455" y="53"/>
                      </a:cxn>
                      <a:cxn ang="0">
                        <a:pos x="402" y="0"/>
                      </a:cxn>
                    </a:cxnLst>
                    <a:rect l="0" t="0" r="r" b="b"/>
                    <a:pathLst>
                      <a:path w="455" h="457">
                        <a:moveTo>
                          <a:pt x="402" y="0"/>
                        </a:moveTo>
                        <a:cubicBezTo>
                          <a:pt x="97" y="0"/>
                          <a:pt x="97" y="0"/>
                          <a:pt x="97" y="0"/>
                        </a:cubicBezTo>
                        <a:cubicBezTo>
                          <a:pt x="96" y="0"/>
                          <a:pt x="94" y="0"/>
                          <a:pt x="93" y="0"/>
                        </a:cubicBezTo>
                        <a:cubicBezTo>
                          <a:pt x="0" y="0"/>
                          <a:pt x="0" y="0"/>
                          <a:pt x="0" y="0"/>
                        </a:cubicBezTo>
                        <a:cubicBezTo>
                          <a:pt x="48" y="1"/>
                          <a:pt x="44" y="34"/>
                          <a:pt x="44" y="34"/>
                        </a:cubicBezTo>
                        <a:cubicBezTo>
                          <a:pt x="44" y="49"/>
                          <a:pt x="44" y="49"/>
                          <a:pt x="44" y="49"/>
                        </a:cubicBezTo>
                        <a:cubicBezTo>
                          <a:pt x="44" y="50"/>
                          <a:pt x="44" y="52"/>
                          <a:pt x="44" y="53"/>
                        </a:cubicBezTo>
                        <a:cubicBezTo>
                          <a:pt x="44" y="404"/>
                          <a:pt x="44" y="404"/>
                          <a:pt x="44" y="404"/>
                        </a:cubicBezTo>
                        <a:cubicBezTo>
                          <a:pt x="44" y="405"/>
                          <a:pt x="44" y="407"/>
                          <a:pt x="44" y="408"/>
                        </a:cubicBezTo>
                        <a:cubicBezTo>
                          <a:pt x="44" y="408"/>
                          <a:pt x="44" y="408"/>
                          <a:pt x="44" y="408"/>
                        </a:cubicBezTo>
                        <a:cubicBezTo>
                          <a:pt x="44" y="408"/>
                          <a:pt x="45" y="457"/>
                          <a:pt x="6" y="457"/>
                        </a:cubicBezTo>
                        <a:cubicBezTo>
                          <a:pt x="130" y="457"/>
                          <a:pt x="130" y="457"/>
                          <a:pt x="130" y="457"/>
                        </a:cubicBezTo>
                        <a:cubicBezTo>
                          <a:pt x="129" y="456"/>
                          <a:pt x="129" y="456"/>
                          <a:pt x="129" y="456"/>
                        </a:cubicBezTo>
                        <a:cubicBezTo>
                          <a:pt x="402" y="456"/>
                          <a:pt x="402" y="456"/>
                          <a:pt x="402" y="456"/>
                        </a:cubicBezTo>
                        <a:cubicBezTo>
                          <a:pt x="431" y="456"/>
                          <a:pt x="455" y="433"/>
                          <a:pt x="455" y="404"/>
                        </a:cubicBezTo>
                        <a:cubicBezTo>
                          <a:pt x="455" y="53"/>
                          <a:pt x="455" y="53"/>
                          <a:pt x="455" y="53"/>
                        </a:cubicBezTo>
                        <a:cubicBezTo>
                          <a:pt x="455" y="24"/>
                          <a:pt x="431" y="0"/>
                          <a:pt x="402" y="0"/>
                        </a:cubicBezTo>
                        <a:close/>
                      </a:path>
                    </a:pathLst>
                  </a:custGeom>
                  <a:solidFill>
                    <a:schemeClr val="accent2"/>
                  </a:solidFill>
                  <a:ln w="9525">
                    <a:noFill/>
                    <a:round/>
                  </a:ln>
                </p:spPr>
                <p:txBody>
                  <a:bodyPr anchor="ctr"/>
                  <a:lstStyle/>
                  <a:p>
                    <a:pPr algn="ctr"/>
                  </a:p>
                </p:txBody>
              </p:sp>
              <p:sp>
                <p:nvSpPr>
                  <p:cNvPr id="205" name="îṣļidè"/>
                  <p:cNvSpPr/>
                  <p:nvPr/>
                </p:nvSpPr>
                <p:spPr bwMode="auto">
                  <a:xfrm>
                    <a:off x="3566907" y="1584382"/>
                    <a:ext cx="834712" cy="834712"/>
                  </a:xfrm>
                  <a:custGeom>
                    <a:avLst/>
                    <a:gdLst/>
                    <a:ahLst/>
                    <a:cxnLst>
                      <a:cxn ang="0">
                        <a:pos x="331" y="320"/>
                      </a:cxn>
                      <a:cxn ang="0">
                        <a:pos x="321" y="331"/>
                      </a:cxn>
                      <a:cxn ang="0">
                        <a:pos x="11" y="331"/>
                      </a:cxn>
                      <a:cxn ang="0">
                        <a:pos x="0" y="320"/>
                      </a:cxn>
                      <a:cxn ang="0">
                        <a:pos x="0" y="10"/>
                      </a:cxn>
                      <a:cxn ang="0">
                        <a:pos x="11" y="0"/>
                      </a:cxn>
                      <a:cxn ang="0">
                        <a:pos x="321" y="0"/>
                      </a:cxn>
                      <a:cxn ang="0">
                        <a:pos x="331" y="10"/>
                      </a:cxn>
                      <a:cxn ang="0">
                        <a:pos x="331" y="320"/>
                      </a:cxn>
                    </a:cxnLst>
                    <a:rect l="0" t="0" r="r" b="b"/>
                    <a:pathLst>
                      <a:path w="331" h="331">
                        <a:moveTo>
                          <a:pt x="331" y="320"/>
                        </a:moveTo>
                        <a:cubicBezTo>
                          <a:pt x="331" y="326"/>
                          <a:pt x="327" y="331"/>
                          <a:pt x="321" y="331"/>
                        </a:cubicBezTo>
                        <a:cubicBezTo>
                          <a:pt x="11" y="331"/>
                          <a:pt x="11" y="331"/>
                          <a:pt x="11" y="331"/>
                        </a:cubicBezTo>
                        <a:cubicBezTo>
                          <a:pt x="5" y="331"/>
                          <a:pt x="0" y="326"/>
                          <a:pt x="0" y="320"/>
                        </a:cubicBezTo>
                        <a:cubicBezTo>
                          <a:pt x="0" y="10"/>
                          <a:pt x="0" y="10"/>
                          <a:pt x="0" y="10"/>
                        </a:cubicBezTo>
                        <a:cubicBezTo>
                          <a:pt x="0" y="5"/>
                          <a:pt x="5" y="0"/>
                          <a:pt x="11" y="0"/>
                        </a:cubicBezTo>
                        <a:cubicBezTo>
                          <a:pt x="321" y="0"/>
                          <a:pt x="321" y="0"/>
                          <a:pt x="321" y="0"/>
                        </a:cubicBezTo>
                        <a:cubicBezTo>
                          <a:pt x="327" y="0"/>
                          <a:pt x="331" y="5"/>
                          <a:pt x="331" y="10"/>
                        </a:cubicBezTo>
                        <a:lnTo>
                          <a:pt x="331" y="320"/>
                        </a:lnTo>
                        <a:close/>
                      </a:path>
                    </a:pathLst>
                  </a:custGeom>
                  <a:solidFill>
                    <a:schemeClr val="bg1">
                      <a:lumMod val="95000"/>
                    </a:schemeClr>
                  </a:solidFill>
                  <a:ln w="9525">
                    <a:noFill/>
                    <a:round/>
                  </a:ln>
                </p:spPr>
                <p:txBody>
                  <a:bodyPr anchor="ctr"/>
                  <a:lstStyle/>
                  <a:p>
                    <a:pPr algn="ctr"/>
                  </a:p>
                </p:txBody>
              </p:sp>
            </p:grpSp>
            <p:grpSp>
              <p:nvGrpSpPr>
                <p:cNvPr id="134" name="î$ḻîḑê"/>
                <p:cNvGrpSpPr/>
                <p:nvPr/>
              </p:nvGrpSpPr>
              <p:grpSpPr>
                <a:xfrm>
                  <a:off x="2104091" y="1848410"/>
                  <a:ext cx="1275858" cy="1585261"/>
                  <a:chOff x="4648594" y="1384301"/>
                  <a:chExt cx="1147338" cy="1425574"/>
                </a:xfrm>
              </p:grpSpPr>
              <p:grpSp>
                <p:nvGrpSpPr>
                  <p:cNvPr id="182" name="îslîḍê"/>
                  <p:cNvGrpSpPr/>
                  <p:nvPr/>
                </p:nvGrpSpPr>
                <p:grpSpPr>
                  <a:xfrm>
                    <a:off x="4648594" y="2469112"/>
                    <a:ext cx="1044170" cy="340763"/>
                    <a:chOff x="4648594" y="2469112"/>
                    <a:chExt cx="1044170" cy="340763"/>
                  </a:xfrm>
                  <a:gradFill>
                    <a:gsLst>
                      <a:gs pos="0">
                        <a:schemeClr val="accent3">
                          <a:lumMod val="50000"/>
                        </a:schemeClr>
                      </a:gs>
                      <a:gs pos="50000">
                        <a:schemeClr val="accent3"/>
                      </a:gs>
                      <a:gs pos="100000">
                        <a:schemeClr val="accent3"/>
                      </a:gs>
                    </a:gsLst>
                    <a:lin ang="5400000" scaled="1"/>
                  </a:gradFill>
                </p:grpSpPr>
                <p:sp>
                  <p:nvSpPr>
                    <p:cNvPr id="186" name="ïṥḷídé"/>
                    <p:cNvSpPr/>
                    <p:nvPr/>
                  </p:nvSpPr>
                  <p:spPr bwMode="auto">
                    <a:xfrm>
                      <a:off x="4651719" y="2469112"/>
                      <a:ext cx="1037918" cy="284491"/>
                    </a:xfrm>
                    <a:prstGeom prst="rect">
                      <a:avLst/>
                    </a:prstGeom>
                    <a:grpFill/>
                    <a:ln w="9525">
                      <a:noFill/>
                      <a:miter lim="800000"/>
                    </a:ln>
                  </p:spPr>
                  <p:txBody>
                    <a:bodyPr anchor="ctr"/>
                    <a:lstStyle/>
                    <a:p>
                      <a:pPr algn="ctr"/>
                    </a:p>
                  </p:txBody>
                </p:sp>
                <p:sp>
                  <p:nvSpPr>
                    <p:cNvPr id="187" name="îślïḍé"/>
                    <p:cNvSpPr/>
                    <p:nvPr/>
                  </p:nvSpPr>
                  <p:spPr bwMode="auto">
                    <a:xfrm>
                      <a:off x="4648594" y="2728592"/>
                      <a:ext cx="78157" cy="81283"/>
                    </a:xfrm>
                    <a:prstGeom prst="ellipse">
                      <a:avLst/>
                    </a:prstGeom>
                    <a:grpFill/>
                    <a:ln w="9525">
                      <a:noFill/>
                      <a:round/>
                    </a:ln>
                  </p:spPr>
                  <p:txBody>
                    <a:bodyPr anchor="ctr"/>
                    <a:lstStyle/>
                    <a:p>
                      <a:pPr algn="ctr"/>
                    </a:p>
                  </p:txBody>
                </p:sp>
                <p:sp>
                  <p:nvSpPr>
                    <p:cNvPr id="188" name="îš1ïḋe"/>
                    <p:cNvSpPr/>
                    <p:nvPr/>
                  </p:nvSpPr>
                  <p:spPr bwMode="auto">
                    <a:xfrm>
                      <a:off x="4714244" y="2728592"/>
                      <a:ext cx="81283" cy="81283"/>
                    </a:xfrm>
                    <a:prstGeom prst="ellipse">
                      <a:avLst/>
                    </a:prstGeom>
                    <a:grpFill/>
                    <a:ln w="9525">
                      <a:noFill/>
                      <a:round/>
                    </a:ln>
                  </p:spPr>
                  <p:txBody>
                    <a:bodyPr anchor="ctr"/>
                    <a:lstStyle/>
                    <a:p>
                      <a:pPr algn="ctr"/>
                    </a:p>
                  </p:txBody>
                </p:sp>
                <p:sp>
                  <p:nvSpPr>
                    <p:cNvPr id="189" name="íšľídé"/>
                    <p:cNvSpPr/>
                    <p:nvPr/>
                  </p:nvSpPr>
                  <p:spPr bwMode="auto">
                    <a:xfrm>
                      <a:off x="4786149" y="2728592"/>
                      <a:ext cx="81283" cy="81283"/>
                    </a:xfrm>
                    <a:prstGeom prst="ellipse">
                      <a:avLst/>
                    </a:prstGeom>
                    <a:grpFill/>
                    <a:ln w="9525">
                      <a:noFill/>
                      <a:round/>
                    </a:ln>
                  </p:spPr>
                  <p:txBody>
                    <a:bodyPr anchor="ctr"/>
                    <a:lstStyle/>
                    <a:p>
                      <a:pPr algn="ctr"/>
                    </a:p>
                  </p:txBody>
                </p:sp>
                <p:sp>
                  <p:nvSpPr>
                    <p:cNvPr id="190" name="íṧḷïḑe"/>
                    <p:cNvSpPr/>
                    <p:nvPr/>
                  </p:nvSpPr>
                  <p:spPr bwMode="auto">
                    <a:xfrm>
                      <a:off x="4854927" y="2728592"/>
                      <a:ext cx="81283" cy="81283"/>
                    </a:xfrm>
                    <a:prstGeom prst="ellipse">
                      <a:avLst/>
                    </a:prstGeom>
                    <a:grpFill/>
                    <a:ln w="9525">
                      <a:noFill/>
                      <a:round/>
                    </a:ln>
                  </p:spPr>
                  <p:txBody>
                    <a:bodyPr anchor="ctr"/>
                    <a:lstStyle/>
                    <a:p>
                      <a:pPr algn="ctr"/>
                    </a:p>
                  </p:txBody>
                </p:sp>
                <p:sp>
                  <p:nvSpPr>
                    <p:cNvPr id="191" name="îṧḻîdé"/>
                    <p:cNvSpPr/>
                    <p:nvPr/>
                  </p:nvSpPr>
                  <p:spPr bwMode="auto">
                    <a:xfrm>
                      <a:off x="4923705" y="2728592"/>
                      <a:ext cx="78157" cy="81283"/>
                    </a:xfrm>
                    <a:prstGeom prst="ellipse">
                      <a:avLst/>
                    </a:prstGeom>
                    <a:grpFill/>
                    <a:ln w="9525">
                      <a:noFill/>
                      <a:round/>
                    </a:ln>
                  </p:spPr>
                  <p:txBody>
                    <a:bodyPr anchor="ctr"/>
                    <a:lstStyle/>
                    <a:p>
                      <a:pPr algn="ctr"/>
                    </a:p>
                  </p:txBody>
                </p:sp>
                <p:sp>
                  <p:nvSpPr>
                    <p:cNvPr id="192" name="ïṣḻïďe"/>
                    <p:cNvSpPr/>
                    <p:nvPr/>
                  </p:nvSpPr>
                  <p:spPr bwMode="auto">
                    <a:xfrm>
                      <a:off x="4992482" y="2728592"/>
                      <a:ext cx="81283" cy="81283"/>
                    </a:xfrm>
                    <a:prstGeom prst="ellipse">
                      <a:avLst/>
                    </a:prstGeom>
                    <a:grpFill/>
                    <a:ln w="9525">
                      <a:noFill/>
                      <a:round/>
                    </a:ln>
                  </p:spPr>
                  <p:txBody>
                    <a:bodyPr anchor="ctr"/>
                    <a:lstStyle/>
                    <a:p>
                      <a:pPr algn="ctr"/>
                    </a:p>
                  </p:txBody>
                </p:sp>
                <p:sp>
                  <p:nvSpPr>
                    <p:cNvPr id="193" name="îsļíḍê"/>
                    <p:cNvSpPr/>
                    <p:nvPr/>
                  </p:nvSpPr>
                  <p:spPr bwMode="auto">
                    <a:xfrm>
                      <a:off x="5061260" y="2728592"/>
                      <a:ext cx="81283" cy="81283"/>
                    </a:xfrm>
                    <a:prstGeom prst="ellipse">
                      <a:avLst/>
                    </a:prstGeom>
                    <a:grpFill/>
                    <a:ln w="9525">
                      <a:noFill/>
                      <a:round/>
                    </a:ln>
                  </p:spPr>
                  <p:txBody>
                    <a:bodyPr anchor="ctr"/>
                    <a:lstStyle/>
                    <a:p>
                      <a:pPr algn="ctr"/>
                    </a:p>
                  </p:txBody>
                </p:sp>
                <p:sp>
                  <p:nvSpPr>
                    <p:cNvPr id="194" name="iŝľíḑe"/>
                    <p:cNvSpPr/>
                    <p:nvPr/>
                  </p:nvSpPr>
                  <p:spPr bwMode="auto">
                    <a:xfrm>
                      <a:off x="5130038" y="2728592"/>
                      <a:ext cx="81283" cy="81283"/>
                    </a:xfrm>
                    <a:prstGeom prst="ellipse">
                      <a:avLst/>
                    </a:prstGeom>
                    <a:grpFill/>
                    <a:ln w="9525">
                      <a:noFill/>
                      <a:round/>
                    </a:ln>
                  </p:spPr>
                  <p:txBody>
                    <a:bodyPr anchor="ctr"/>
                    <a:lstStyle/>
                    <a:p>
                      <a:pPr algn="ctr"/>
                    </a:p>
                  </p:txBody>
                </p:sp>
                <p:sp>
                  <p:nvSpPr>
                    <p:cNvPr id="195" name="ïṥļíďe"/>
                    <p:cNvSpPr/>
                    <p:nvPr/>
                  </p:nvSpPr>
                  <p:spPr bwMode="auto">
                    <a:xfrm>
                      <a:off x="5198815" y="2728592"/>
                      <a:ext cx="81283" cy="81283"/>
                    </a:xfrm>
                    <a:prstGeom prst="ellipse">
                      <a:avLst/>
                    </a:prstGeom>
                    <a:grpFill/>
                    <a:ln w="9525">
                      <a:noFill/>
                      <a:round/>
                    </a:ln>
                  </p:spPr>
                  <p:txBody>
                    <a:bodyPr anchor="ctr"/>
                    <a:lstStyle/>
                    <a:p>
                      <a:pPr algn="ctr"/>
                    </a:p>
                  </p:txBody>
                </p:sp>
                <p:sp>
                  <p:nvSpPr>
                    <p:cNvPr id="196" name="ïŝḷiḍé"/>
                    <p:cNvSpPr/>
                    <p:nvPr/>
                  </p:nvSpPr>
                  <p:spPr bwMode="auto">
                    <a:xfrm>
                      <a:off x="5267593" y="2728592"/>
                      <a:ext cx="81283" cy="81283"/>
                    </a:xfrm>
                    <a:prstGeom prst="ellipse">
                      <a:avLst/>
                    </a:prstGeom>
                    <a:grpFill/>
                    <a:ln w="9525">
                      <a:noFill/>
                      <a:round/>
                    </a:ln>
                  </p:spPr>
                  <p:txBody>
                    <a:bodyPr anchor="ctr"/>
                    <a:lstStyle/>
                    <a:p>
                      <a:pPr algn="ctr"/>
                    </a:p>
                  </p:txBody>
                </p:sp>
                <p:sp>
                  <p:nvSpPr>
                    <p:cNvPr id="197" name="îsḷíďé"/>
                    <p:cNvSpPr/>
                    <p:nvPr/>
                  </p:nvSpPr>
                  <p:spPr bwMode="auto">
                    <a:xfrm>
                      <a:off x="5336371" y="2728592"/>
                      <a:ext cx="81283" cy="81283"/>
                    </a:xfrm>
                    <a:prstGeom prst="ellipse">
                      <a:avLst/>
                    </a:prstGeom>
                    <a:grpFill/>
                    <a:ln w="9525">
                      <a:noFill/>
                      <a:round/>
                    </a:ln>
                  </p:spPr>
                  <p:txBody>
                    <a:bodyPr anchor="ctr"/>
                    <a:lstStyle/>
                    <a:p>
                      <a:pPr algn="ctr"/>
                    </a:p>
                  </p:txBody>
                </p:sp>
                <p:sp>
                  <p:nvSpPr>
                    <p:cNvPr id="198" name="íṥḻíḑê"/>
                    <p:cNvSpPr/>
                    <p:nvPr/>
                  </p:nvSpPr>
                  <p:spPr bwMode="auto">
                    <a:xfrm>
                      <a:off x="5405148" y="2728592"/>
                      <a:ext cx="81283" cy="81283"/>
                    </a:xfrm>
                    <a:prstGeom prst="ellipse">
                      <a:avLst/>
                    </a:prstGeom>
                    <a:grpFill/>
                    <a:ln w="9525">
                      <a:noFill/>
                      <a:round/>
                    </a:ln>
                  </p:spPr>
                  <p:txBody>
                    <a:bodyPr anchor="ctr"/>
                    <a:lstStyle/>
                    <a:p>
                      <a:pPr algn="ctr"/>
                    </a:p>
                  </p:txBody>
                </p:sp>
                <p:sp>
                  <p:nvSpPr>
                    <p:cNvPr id="199" name="işľïḑê"/>
                    <p:cNvSpPr/>
                    <p:nvPr/>
                  </p:nvSpPr>
                  <p:spPr bwMode="auto">
                    <a:xfrm>
                      <a:off x="5473926" y="2728592"/>
                      <a:ext cx="81283" cy="81283"/>
                    </a:xfrm>
                    <a:prstGeom prst="ellipse">
                      <a:avLst/>
                    </a:prstGeom>
                    <a:grpFill/>
                    <a:ln w="9525">
                      <a:noFill/>
                      <a:round/>
                    </a:ln>
                  </p:spPr>
                  <p:txBody>
                    <a:bodyPr anchor="ctr"/>
                    <a:lstStyle/>
                    <a:p>
                      <a:pPr algn="ctr"/>
                    </a:p>
                  </p:txBody>
                </p:sp>
                <p:sp>
                  <p:nvSpPr>
                    <p:cNvPr id="200" name="îṡ1îḓé"/>
                    <p:cNvSpPr/>
                    <p:nvPr/>
                  </p:nvSpPr>
                  <p:spPr bwMode="auto">
                    <a:xfrm>
                      <a:off x="5542704" y="2728592"/>
                      <a:ext cx="81283" cy="81283"/>
                    </a:xfrm>
                    <a:prstGeom prst="ellipse">
                      <a:avLst/>
                    </a:prstGeom>
                    <a:grpFill/>
                    <a:ln w="9525">
                      <a:noFill/>
                      <a:round/>
                    </a:ln>
                  </p:spPr>
                  <p:txBody>
                    <a:bodyPr anchor="ctr"/>
                    <a:lstStyle/>
                    <a:p>
                      <a:pPr algn="ctr"/>
                    </a:p>
                  </p:txBody>
                </p:sp>
                <p:sp>
                  <p:nvSpPr>
                    <p:cNvPr id="201" name="iṣḷîde"/>
                    <p:cNvSpPr/>
                    <p:nvPr/>
                  </p:nvSpPr>
                  <p:spPr bwMode="auto">
                    <a:xfrm>
                      <a:off x="5614607" y="2728592"/>
                      <a:ext cx="78157" cy="81283"/>
                    </a:xfrm>
                    <a:prstGeom prst="ellipse">
                      <a:avLst/>
                    </a:prstGeom>
                    <a:grpFill/>
                    <a:ln w="9525">
                      <a:noFill/>
                      <a:round/>
                    </a:ln>
                  </p:spPr>
                  <p:txBody>
                    <a:bodyPr anchor="ctr"/>
                    <a:lstStyle/>
                    <a:p>
                      <a:pPr algn="ctr"/>
                    </a:p>
                  </p:txBody>
                </p:sp>
              </p:grpSp>
              <p:sp>
                <p:nvSpPr>
                  <p:cNvPr id="183" name="íṥḷïďe"/>
                  <p:cNvSpPr/>
                  <p:nvPr/>
                </p:nvSpPr>
                <p:spPr bwMode="auto">
                  <a:xfrm>
                    <a:off x="4648594" y="2400334"/>
                    <a:ext cx="215713" cy="137555"/>
                  </a:xfrm>
                  <a:custGeom>
                    <a:avLst/>
                    <a:gdLst/>
                    <a:ahLst/>
                    <a:cxnLst>
                      <a:cxn ang="0">
                        <a:pos x="85" y="43"/>
                      </a:cxn>
                      <a:cxn ang="0">
                        <a:pos x="75" y="54"/>
                      </a:cxn>
                      <a:cxn ang="0">
                        <a:pos x="11" y="54"/>
                      </a:cxn>
                      <a:cxn ang="0">
                        <a:pos x="0" y="43"/>
                      </a:cxn>
                      <a:cxn ang="0">
                        <a:pos x="0" y="10"/>
                      </a:cxn>
                      <a:cxn ang="0">
                        <a:pos x="11" y="0"/>
                      </a:cxn>
                      <a:cxn ang="0">
                        <a:pos x="75" y="0"/>
                      </a:cxn>
                      <a:cxn ang="0">
                        <a:pos x="85" y="10"/>
                      </a:cxn>
                      <a:cxn ang="0">
                        <a:pos x="85" y="43"/>
                      </a:cxn>
                    </a:cxnLst>
                    <a:rect l="0" t="0" r="r" b="b"/>
                    <a:pathLst>
                      <a:path w="85" h="54">
                        <a:moveTo>
                          <a:pt x="85" y="43"/>
                        </a:moveTo>
                        <a:cubicBezTo>
                          <a:pt x="85" y="49"/>
                          <a:pt x="80" y="54"/>
                          <a:pt x="75" y="54"/>
                        </a:cubicBezTo>
                        <a:cubicBezTo>
                          <a:pt x="11" y="54"/>
                          <a:pt x="11" y="54"/>
                          <a:pt x="11" y="54"/>
                        </a:cubicBezTo>
                        <a:cubicBezTo>
                          <a:pt x="5" y="54"/>
                          <a:pt x="0" y="49"/>
                          <a:pt x="0" y="43"/>
                        </a:cubicBezTo>
                        <a:cubicBezTo>
                          <a:pt x="0" y="10"/>
                          <a:pt x="0" y="10"/>
                          <a:pt x="0" y="10"/>
                        </a:cubicBezTo>
                        <a:cubicBezTo>
                          <a:pt x="0" y="5"/>
                          <a:pt x="5" y="0"/>
                          <a:pt x="11" y="0"/>
                        </a:cubicBezTo>
                        <a:cubicBezTo>
                          <a:pt x="75" y="0"/>
                          <a:pt x="75" y="0"/>
                          <a:pt x="75" y="0"/>
                        </a:cubicBezTo>
                        <a:cubicBezTo>
                          <a:pt x="80" y="0"/>
                          <a:pt x="85" y="5"/>
                          <a:pt x="85" y="10"/>
                        </a:cubicBezTo>
                        <a:lnTo>
                          <a:pt x="85" y="43"/>
                        </a:lnTo>
                        <a:close/>
                      </a:path>
                    </a:pathLst>
                  </a:custGeom>
                  <a:solidFill>
                    <a:schemeClr val="accent3">
                      <a:lumMod val="50000"/>
                    </a:schemeClr>
                  </a:solidFill>
                  <a:ln w="9525">
                    <a:noFill/>
                    <a:round/>
                  </a:ln>
                </p:spPr>
                <p:txBody>
                  <a:bodyPr anchor="ctr"/>
                  <a:lstStyle/>
                  <a:p>
                    <a:pPr algn="ctr"/>
                  </a:p>
                </p:txBody>
              </p:sp>
              <p:sp>
                <p:nvSpPr>
                  <p:cNvPr id="184" name="išḷîďe"/>
                  <p:cNvSpPr/>
                  <p:nvPr/>
                </p:nvSpPr>
                <p:spPr bwMode="auto">
                  <a:xfrm>
                    <a:off x="4648594" y="1384301"/>
                    <a:ext cx="1147338" cy="1153590"/>
                  </a:xfrm>
                  <a:custGeom>
                    <a:avLst/>
                    <a:gdLst/>
                    <a:ahLst/>
                    <a:cxnLst>
                      <a:cxn ang="0">
                        <a:pos x="402" y="0"/>
                      </a:cxn>
                      <a:cxn ang="0">
                        <a:pos x="97" y="0"/>
                      </a:cxn>
                      <a:cxn ang="0">
                        <a:pos x="93" y="0"/>
                      </a:cxn>
                      <a:cxn ang="0">
                        <a:pos x="0" y="0"/>
                      </a:cxn>
                      <a:cxn ang="0">
                        <a:pos x="45" y="34"/>
                      </a:cxn>
                      <a:cxn ang="0">
                        <a:pos x="45" y="49"/>
                      </a:cxn>
                      <a:cxn ang="0">
                        <a:pos x="44" y="53"/>
                      </a:cxn>
                      <a:cxn ang="0">
                        <a:pos x="44" y="404"/>
                      </a:cxn>
                      <a:cxn ang="0">
                        <a:pos x="45" y="408"/>
                      </a:cxn>
                      <a:cxn ang="0">
                        <a:pos x="44" y="408"/>
                      </a:cxn>
                      <a:cxn ang="0">
                        <a:pos x="6" y="457"/>
                      </a:cxn>
                      <a:cxn ang="0">
                        <a:pos x="130" y="457"/>
                      </a:cxn>
                      <a:cxn ang="0">
                        <a:pos x="129" y="456"/>
                      </a:cxn>
                      <a:cxn ang="0">
                        <a:pos x="402" y="456"/>
                      </a:cxn>
                      <a:cxn ang="0">
                        <a:pos x="455" y="404"/>
                      </a:cxn>
                      <a:cxn ang="0">
                        <a:pos x="455" y="53"/>
                      </a:cxn>
                      <a:cxn ang="0">
                        <a:pos x="402" y="0"/>
                      </a:cxn>
                    </a:cxnLst>
                    <a:rect l="0" t="0" r="r" b="b"/>
                    <a:pathLst>
                      <a:path w="455" h="457">
                        <a:moveTo>
                          <a:pt x="402" y="0"/>
                        </a:moveTo>
                        <a:cubicBezTo>
                          <a:pt x="97" y="0"/>
                          <a:pt x="97" y="0"/>
                          <a:pt x="97" y="0"/>
                        </a:cubicBezTo>
                        <a:cubicBezTo>
                          <a:pt x="96" y="0"/>
                          <a:pt x="94" y="0"/>
                          <a:pt x="93" y="0"/>
                        </a:cubicBezTo>
                        <a:cubicBezTo>
                          <a:pt x="0" y="0"/>
                          <a:pt x="0" y="0"/>
                          <a:pt x="0" y="0"/>
                        </a:cubicBezTo>
                        <a:cubicBezTo>
                          <a:pt x="48" y="1"/>
                          <a:pt x="45" y="34"/>
                          <a:pt x="45" y="34"/>
                        </a:cubicBezTo>
                        <a:cubicBezTo>
                          <a:pt x="45" y="49"/>
                          <a:pt x="45" y="49"/>
                          <a:pt x="45" y="49"/>
                        </a:cubicBezTo>
                        <a:cubicBezTo>
                          <a:pt x="44" y="50"/>
                          <a:pt x="44" y="52"/>
                          <a:pt x="44" y="53"/>
                        </a:cubicBezTo>
                        <a:cubicBezTo>
                          <a:pt x="44" y="404"/>
                          <a:pt x="44" y="404"/>
                          <a:pt x="44" y="404"/>
                        </a:cubicBezTo>
                        <a:cubicBezTo>
                          <a:pt x="44" y="405"/>
                          <a:pt x="44" y="407"/>
                          <a:pt x="45" y="408"/>
                        </a:cubicBezTo>
                        <a:cubicBezTo>
                          <a:pt x="44" y="408"/>
                          <a:pt x="44" y="408"/>
                          <a:pt x="44" y="408"/>
                        </a:cubicBezTo>
                        <a:cubicBezTo>
                          <a:pt x="44" y="408"/>
                          <a:pt x="45" y="457"/>
                          <a:pt x="6" y="457"/>
                        </a:cubicBezTo>
                        <a:cubicBezTo>
                          <a:pt x="130" y="457"/>
                          <a:pt x="130" y="457"/>
                          <a:pt x="130" y="457"/>
                        </a:cubicBezTo>
                        <a:cubicBezTo>
                          <a:pt x="129" y="456"/>
                          <a:pt x="129" y="456"/>
                          <a:pt x="129" y="456"/>
                        </a:cubicBezTo>
                        <a:cubicBezTo>
                          <a:pt x="402" y="456"/>
                          <a:pt x="402" y="456"/>
                          <a:pt x="402" y="456"/>
                        </a:cubicBezTo>
                        <a:cubicBezTo>
                          <a:pt x="431" y="456"/>
                          <a:pt x="455" y="433"/>
                          <a:pt x="455" y="404"/>
                        </a:cubicBezTo>
                        <a:cubicBezTo>
                          <a:pt x="455" y="53"/>
                          <a:pt x="455" y="53"/>
                          <a:pt x="455" y="53"/>
                        </a:cubicBezTo>
                        <a:cubicBezTo>
                          <a:pt x="455" y="24"/>
                          <a:pt x="431" y="0"/>
                          <a:pt x="402" y="0"/>
                        </a:cubicBezTo>
                        <a:close/>
                      </a:path>
                    </a:pathLst>
                  </a:custGeom>
                  <a:solidFill>
                    <a:schemeClr val="accent3"/>
                  </a:solidFill>
                  <a:ln w="9525">
                    <a:noFill/>
                    <a:round/>
                  </a:ln>
                </p:spPr>
                <p:txBody>
                  <a:bodyPr anchor="ctr"/>
                  <a:lstStyle/>
                  <a:p>
                    <a:pPr algn="ctr"/>
                  </a:p>
                </p:txBody>
              </p:sp>
              <p:sp>
                <p:nvSpPr>
                  <p:cNvPr id="185" name="iṩḻîḋê"/>
                  <p:cNvSpPr/>
                  <p:nvPr/>
                </p:nvSpPr>
                <p:spPr bwMode="auto">
                  <a:xfrm>
                    <a:off x="4858054" y="1584382"/>
                    <a:ext cx="834713" cy="834712"/>
                  </a:xfrm>
                  <a:custGeom>
                    <a:avLst/>
                    <a:gdLst/>
                    <a:ahLst/>
                    <a:cxnLst>
                      <a:cxn ang="0">
                        <a:pos x="331" y="320"/>
                      </a:cxn>
                      <a:cxn ang="0">
                        <a:pos x="320" y="331"/>
                      </a:cxn>
                      <a:cxn ang="0">
                        <a:pos x="10" y="331"/>
                      </a:cxn>
                      <a:cxn ang="0">
                        <a:pos x="0" y="320"/>
                      </a:cxn>
                      <a:cxn ang="0">
                        <a:pos x="0" y="10"/>
                      </a:cxn>
                      <a:cxn ang="0">
                        <a:pos x="10" y="0"/>
                      </a:cxn>
                      <a:cxn ang="0">
                        <a:pos x="320" y="0"/>
                      </a:cxn>
                      <a:cxn ang="0">
                        <a:pos x="331" y="10"/>
                      </a:cxn>
                      <a:cxn ang="0">
                        <a:pos x="331" y="320"/>
                      </a:cxn>
                    </a:cxnLst>
                    <a:rect l="0" t="0" r="r" b="b"/>
                    <a:pathLst>
                      <a:path w="331" h="331">
                        <a:moveTo>
                          <a:pt x="331" y="320"/>
                        </a:moveTo>
                        <a:cubicBezTo>
                          <a:pt x="331" y="326"/>
                          <a:pt x="326" y="331"/>
                          <a:pt x="320" y="331"/>
                        </a:cubicBezTo>
                        <a:cubicBezTo>
                          <a:pt x="10" y="331"/>
                          <a:pt x="10" y="331"/>
                          <a:pt x="10" y="331"/>
                        </a:cubicBezTo>
                        <a:cubicBezTo>
                          <a:pt x="4" y="331"/>
                          <a:pt x="0" y="326"/>
                          <a:pt x="0" y="320"/>
                        </a:cubicBezTo>
                        <a:cubicBezTo>
                          <a:pt x="0" y="10"/>
                          <a:pt x="0" y="10"/>
                          <a:pt x="0" y="10"/>
                        </a:cubicBezTo>
                        <a:cubicBezTo>
                          <a:pt x="0" y="5"/>
                          <a:pt x="4" y="0"/>
                          <a:pt x="10" y="0"/>
                        </a:cubicBezTo>
                        <a:cubicBezTo>
                          <a:pt x="320" y="0"/>
                          <a:pt x="320" y="0"/>
                          <a:pt x="320" y="0"/>
                        </a:cubicBezTo>
                        <a:cubicBezTo>
                          <a:pt x="326" y="0"/>
                          <a:pt x="331" y="5"/>
                          <a:pt x="331" y="10"/>
                        </a:cubicBezTo>
                        <a:lnTo>
                          <a:pt x="331" y="320"/>
                        </a:lnTo>
                        <a:close/>
                      </a:path>
                    </a:pathLst>
                  </a:custGeom>
                  <a:solidFill>
                    <a:schemeClr val="bg1">
                      <a:lumMod val="95000"/>
                    </a:schemeClr>
                  </a:solidFill>
                  <a:ln w="9525">
                    <a:noFill/>
                    <a:round/>
                  </a:ln>
                </p:spPr>
                <p:txBody>
                  <a:bodyPr anchor="ctr"/>
                  <a:lstStyle/>
                  <a:p>
                    <a:pPr algn="ctr"/>
                  </a:p>
                </p:txBody>
              </p:sp>
            </p:grpSp>
            <p:grpSp>
              <p:nvGrpSpPr>
                <p:cNvPr id="135" name="íṡļíḋè"/>
                <p:cNvGrpSpPr/>
                <p:nvPr/>
              </p:nvGrpSpPr>
              <p:grpSpPr>
                <a:xfrm>
                  <a:off x="4420114" y="1848410"/>
                  <a:ext cx="1275858" cy="1585261"/>
                  <a:chOff x="5939738" y="1384301"/>
                  <a:chExt cx="1147338" cy="1425574"/>
                </a:xfrm>
              </p:grpSpPr>
              <p:grpSp>
                <p:nvGrpSpPr>
                  <p:cNvPr id="162" name="íSlíḑé"/>
                  <p:cNvGrpSpPr/>
                  <p:nvPr/>
                </p:nvGrpSpPr>
                <p:grpSpPr>
                  <a:xfrm>
                    <a:off x="5939738" y="2469112"/>
                    <a:ext cx="1044170" cy="340763"/>
                    <a:chOff x="5939738" y="2469112"/>
                    <a:chExt cx="1044170" cy="340763"/>
                  </a:xfrm>
                  <a:gradFill>
                    <a:gsLst>
                      <a:gs pos="0">
                        <a:schemeClr val="accent4">
                          <a:lumMod val="50000"/>
                        </a:schemeClr>
                      </a:gs>
                      <a:gs pos="50000">
                        <a:schemeClr val="accent4"/>
                      </a:gs>
                      <a:gs pos="100000">
                        <a:schemeClr val="accent4"/>
                      </a:gs>
                    </a:gsLst>
                    <a:lin ang="5400000" scaled="1"/>
                  </a:gradFill>
                </p:grpSpPr>
                <p:sp>
                  <p:nvSpPr>
                    <p:cNvPr id="166" name="ïš1ïḑe"/>
                    <p:cNvSpPr/>
                    <p:nvPr/>
                  </p:nvSpPr>
                  <p:spPr bwMode="auto">
                    <a:xfrm>
                      <a:off x="5942865" y="2469112"/>
                      <a:ext cx="1037918" cy="284491"/>
                    </a:xfrm>
                    <a:prstGeom prst="rect">
                      <a:avLst/>
                    </a:prstGeom>
                    <a:grpFill/>
                    <a:ln w="9525">
                      <a:noFill/>
                      <a:miter lim="800000"/>
                    </a:ln>
                  </p:spPr>
                  <p:txBody>
                    <a:bodyPr anchor="ctr"/>
                    <a:lstStyle/>
                    <a:p>
                      <a:pPr algn="ctr"/>
                    </a:p>
                  </p:txBody>
                </p:sp>
                <p:sp>
                  <p:nvSpPr>
                    <p:cNvPr id="167" name="îšlídè"/>
                    <p:cNvSpPr/>
                    <p:nvPr/>
                  </p:nvSpPr>
                  <p:spPr bwMode="auto">
                    <a:xfrm>
                      <a:off x="5939738" y="2728592"/>
                      <a:ext cx="78157" cy="81283"/>
                    </a:xfrm>
                    <a:prstGeom prst="ellipse">
                      <a:avLst/>
                    </a:prstGeom>
                    <a:grpFill/>
                    <a:ln w="9525">
                      <a:noFill/>
                      <a:round/>
                    </a:ln>
                  </p:spPr>
                  <p:txBody>
                    <a:bodyPr anchor="ctr"/>
                    <a:lstStyle/>
                    <a:p>
                      <a:pPr algn="ctr"/>
                    </a:p>
                  </p:txBody>
                </p:sp>
                <p:sp>
                  <p:nvSpPr>
                    <p:cNvPr id="168" name="ïṣľïďe"/>
                    <p:cNvSpPr/>
                    <p:nvPr/>
                  </p:nvSpPr>
                  <p:spPr bwMode="auto">
                    <a:xfrm>
                      <a:off x="6005390" y="2728592"/>
                      <a:ext cx="81283" cy="81283"/>
                    </a:xfrm>
                    <a:prstGeom prst="ellipse">
                      <a:avLst/>
                    </a:prstGeom>
                    <a:grpFill/>
                    <a:ln w="9525">
                      <a:noFill/>
                      <a:round/>
                    </a:ln>
                  </p:spPr>
                  <p:txBody>
                    <a:bodyPr anchor="ctr"/>
                    <a:lstStyle/>
                    <a:p>
                      <a:pPr algn="ctr"/>
                    </a:p>
                  </p:txBody>
                </p:sp>
                <p:sp>
                  <p:nvSpPr>
                    <p:cNvPr id="169" name="i$1iďê"/>
                    <p:cNvSpPr/>
                    <p:nvPr/>
                  </p:nvSpPr>
                  <p:spPr bwMode="auto">
                    <a:xfrm>
                      <a:off x="6077293" y="2728592"/>
                      <a:ext cx="81283" cy="81283"/>
                    </a:xfrm>
                    <a:prstGeom prst="ellipse">
                      <a:avLst/>
                    </a:prstGeom>
                    <a:grpFill/>
                    <a:ln w="9525">
                      <a:noFill/>
                      <a:round/>
                    </a:ln>
                  </p:spPr>
                  <p:txBody>
                    <a:bodyPr anchor="ctr"/>
                    <a:lstStyle/>
                    <a:p>
                      <a:pPr algn="ctr"/>
                    </a:p>
                  </p:txBody>
                </p:sp>
                <p:sp>
                  <p:nvSpPr>
                    <p:cNvPr id="170" name="iSľïḍè"/>
                    <p:cNvSpPr/>
                    <p:nvPr/>
                  </p:nvSpPr>
                  <p:spPr bwMode="auto">
                    <a:xfrm>
                      <a:off x="6146071" y="2728592"/>
                      <a:ext cx="81283" cy="81283"/>
                    </a:xfrm>
                    <a:prstGeom prst="ellipse">
                      <a:avLst/>
                    </a:prstGeom>
                    <a:grpFill/>
                    <a:ln w="9525">
                      <a:noFill/>
                      <a:round/>
                    </a:ln>
                  </p:spPr>
                  <p:txBody>
                    <a:bodyPr anchor="ctr"/>
                    <a:lstStyle/>
                    <a:p>
                      <a:pPr algn="ctr"/>
                    </a:p>
                  </p:txBody>
                </p:sp>
                <p:sp>
                  <p:nvSpPr>
                    <p:cNvPr id="171" name="îṥľïďe"/>
                    <p:cNvSpPr/>
                    <p:nvPr/>
                  </p:nvSpPr>
                  <p:spPr bwMode="auto">
                    <a:xfrm>
                      <a:off x="6211723" y="2728592"/>
                      <a:ext cx="84410" cy="81283"/>
                    </a:xfrm>
                    <a:prstGeom prst="ellipse">
                      <a:avLst/>
                    </a:prstGeom>
                    <a:grpFill/>
                    <a:ln w="9525">
                      <a:noFill/>
                      <a:round/>
                    </a:ln>
                  </p:spPr>
                  <p:txBody>
                    <a:bodyPr anchor="ctr"/>
                    <a:lstStyle/>
                    <a:p>
                      <a:pPr algn="ctr"/>
                    </a:p>
                  </p:txBody>
                </p:sp>
                <p:sp>
                  <p:nvSpPr>
                    <p:cNvPr id="172" name="iṣ1ïḋê"/>
                    <p:cNvSpPr/>
                    <p:nvPr/>
                  </p:nvSpPr>
                  <p:spPr bwMode="auto">
                    <a:xfrm>
                      <a:off x="6283626" y="2728592"/>
                      <a:ext cx="81283" cy="81283"/>
                    </a:xfrm>
                    <a:prstGeom prst="ellipse">
                      <a:avLst/>
                    </a:prstGeom>
                    <a:grpFill/>
                    <a:ln w="9525">
                      <a:noFill/>
                      <a:round/>
                    </a:ln>
                  </p:spPr>
                  <p:txBody>
                    <a:bodyPr anchor="ctr"/>
                    <a:lstStyle/>
                    <a:p>
                      <a:pPr algn="ctr"/>
                    </a:p>
                  </p:txBody>
                </p:sp>
                <p:sp>
                  <p:nvSpPr>
                    <p:cNvPr id="173" name="ïŝḷîḓè"/>
                    <p:cNvSpPr/>
                    <p:nvPr/>
                  </p:nvSpPr>
                  <p:spPr bwMode="auto">
                    <a:xfrm>
                      <a:off x="6352404" y="2728592"/>
                      <a:ext cx="81283" cy="81283"/>
                    </a:xfrm>
                    <a:prstGeom prst="ellipse">
                      <a:avLst/>
                    </a:prstGeom>
                    <a:grpFill/>
                    <a:ln w="9525">
                      <a:noFill/>
                      <a:round/>
                    </a:ln>
                  </p:spPr>
                  <p:txBody>
                    <a:bodyPr anchor="ctr"/>
                    <a:lstStyle/>
                    <a:p>
                      <a:pPr algn="ctr"/>
                    </a:p>
                  </p:txBody>
                </p:sp>
                <p:sp>
                  <p:nvSpPr>
                    <p:cNvPr id="174" name="îṩľïḑe"/>
                    <p:cNvSpPr/>
                    <p:nvPr/>
                  </p:nvSpPr>
                  <p:spPr bwMode="auto">
                    <a:xfrm>
                      <a:off x="6421182" y="2728592"/>
                      <a:ext cx="81283" cy="81283"/>
                    </a:xfrm>
                    <a:prstGeom prst="ellipse">
                      <a:avLst/>
                    </a:prstGeom>
                    <a:grpFill/>
                    <a:ln w="9525">
                      <a:noFill/>
                      <a:round/>
                    </a:ln>
                  </p:spPr>
                  <p:txBody>
                    <a:bodyPr anchor="ctr"/>
                    <a:lstStyle/>
                    <a:p>
                      <a:pPr algn="ctr"/>
                    </a:p>
                  </p:txBody>
                </p:sp>
                <p:sp>
                  <p:nvSpPr>
                    <p:cNvPr id="175" name="ïṥḻíḓè"/>
                    <p:cNvSpPr/>
                    <p:nvPr/>
                  </p:nvSpPr>
                  <p:spPr bwMode="auto">
                    <a:xfrm>
                      <a:off x="6489959" y="2728592"/>
                      <a:ext cx="81283" cy="81283"/>
                    </a:xfrm>
                    <a:prstGeom prst="ellipse">
                      <a:avLst/>
                    </a:prstGeom>
                    <a:grpFill/>
                    <a:ln w="9525">
                      <a:noFill/>
                      <a:round/>
                    </a:ln>
                  </p:spPr>
                  <p:txBody>
                    <a:bodyPr anchor="ctr"/>
                    <a:lstStyle/>
                    <a:p>
                      <a:pPr algn="ctr"/>
                    </a:p>
                  </p:txBody>
                </p:sp>
                <p:sp>
                  <p:nvSpPr>
                    <p:cNvPr id="176" name="îṥľïḓé"/>
                    <p:cNvSpPr/>
                    <p:nvPr/>
                  </p:nvSpPr>
                  <p:spPr bwMode="auto">
                    <a:xfrm>
                      <a:off x="6558737" y="2728592"/>
                      <a:ext cx="81283" cy="81283"/>
                    </a:xfrm>
                    <a:prstGeom prst="ellipse">
                      <a:avLst/>
                    </a:prstGeom>
                    <a:grpFill/>
                    <a:ln w="9525">
                      <a:noFill/>
                      <a:round/>
                    </a:ln>
                  </p:spPr>
                  <p:txBody>
                    <a:bodyPr anchor="ctr"/>
                    <a:lstStyle/>
                    <a:p>
                      <a:pPr algn="ctr"/>
                    </a:p>
                  </p:txBody>
                </p:sp>
                <p:sp>
                  <p:nvSpPr>
                    <p:cNvPr id="177" name="ïsḷíḑè"/>
                    <p:cNvSpPr/>
                    <p:nvPr/>
                  </p:nvSpPr>
                  <p:spPr bwMode="auto">
                    <a:xfrm>
                      <a:off x="6630642" y="2728592"/>
                      <a:ext cx="78157" cy="81283"/>
                    </a:xfrm>
                    <a:prstGeom prst="ellipse">
                      <a:avLst/>
                    </a:prstGeom>
                    <a:grpFill/>
                    <a:ln w="9525">
                      <a:noFill/>
                      <a:round/>
                    </a:ln>
                  </p:spPr>
                  <p:txBody>
                    <a:bodyPr anchor="ctr"/>
                    <a:lstStyle/>
                    <a:p>
                      <a:pPr algn="ctr"/>
                    </a:p>
                  </p:txBody>
                </p:sp>
                <p:sp>
                  <p:nvSpPr>
                    <p:cNvPr id="178" name="ïśḻiḋe"/>
                    <p:cNvSpPr/>
                    <p:nvPr/>
                  </p:nvSpPr>
                  <p:spPr bwMode="auto">
                    <a:xfrm>
                      <a:off x="6696292" y="2728592"/>
                      <a:ext cx="81283" cy="81283"/>
                    </a:xfrm>
                    <a:prstGeom prst="ellipse">
                      <a:avLst/>
                    </a:prstGeom>
                    <a:grpFill/>
                    <a:ln w="9525">
                      <a:noFill/>
                      <a:round/>
                    </a:ln>
                  </p:spPr>
                  <p:txBody>
                    <a:bodyPr anchor="ctr"/>
                    <a:lstStyle/>
                    <a:p>
                      <a:pPr algn="ctr"/>
                    </a:p>
                  </p:txBody>
                </p:sp>
                <p:sp>
                  <p:nvSpPr>
                    <p:cNvPr id="179" name="iṥliḍe"/>
                    <p:cNvSpPr/>
                    <p:nvPr/>
                  </p:nvSpPr>
                  <p:spPr bwMode="auto">
                    <a:xfrm>
                      <a:off x="6765070" y="2728592"/>
                      <a:ext cx="81283" cy="81283"/>
                    </a:xfrm>
                    <a:prstGeom prst="ellipse">
                      <a:avLst/>
                    </a:prstGeom>
                    <a:grpFill/>
                    <a:ln w="9525">
                      <a:noFill/>
                      <a:round/>
                    </a:ln>
                  </p:spPr>
                  <p:txBody>
                    <a:bodyPr anchor="ctr"/>
                    <a:lstStyle/>
                    <a:p>
                      <a:pPr algn="ctr"/>
                    </a:p>
                  </p:txBody>
                </p:sp>
                <p:sp>
                  <p:nvSpPr>
                    <p:cNvPr id="180" name="ïṣḻíďè"/>
                    <p:cNvSpPr/>
                    <p:nvPr/>
                  </p:nvSpPr>
                  <p:spPr bwMode="auto">
                    <a:xfrm>
                      <a:off x="6836975" y="2728592"/>
                      <a:ext cx="78157" cy="81283"/>
                    </a:xfrm>
                    <a:prstGeom prst="ellipse">
                      <a:avLst/>
                    </a:prstGeom>
                    <a:grpFill/>
                    <a:ln w="9525">
                      <a:noFill/>
                      <a:round/>
                    </a:ln>
                  </p:spPr>
                  <p:txBody>
                    <a:bodyPr anchor="ctr"/>
                    <a:lstStyle/>
                    <a:p>
                      <a:pPr algn="ctr"/>
                    </a:p>
                  </p:txBody>
                </p:sp>
                <p:sp>
                  <p:nvSpPr>
                    <p:cNvPr id="181" name="išḻîdê"/>
                    <p:cNvSpPr/>
                    <p:nvPr/>
                  </p:nvSpPr>
                  <p:spPr bwMode="auto">
                    <a:xfrm>
                      <a:off x="6902625" y="2728592"/>
                      <a:ext cx="81283" cy="81283"/>
                    </a:xfrm>
                    <a:prstGeom prst="ellipse">
                      <a:avLst/>
                    </a:prstGeom>
                    <a:grpFill/>
                    <a:ln w="9525">
                      <a:noFill/>
                      <a:round/>
                    </a:ln>
                  </p:spPr>
                  <p:txBody>
                    <a:bodyPr anchor="ctr"/>
                    <a:lstStyle/>
                    <a:p>
                      <a:pPr algn="ctr"/>
                    </a:p>
                  </p:txBody>
                </p:sp>
              </p:grpSp>
              <p:sp>
                <p:nvSpPr>
                  <p:cNvPr id="163" name="îş1iḑé"/>
                  <p:cNvSpPr/>
                  <p:nvPr/>
                </p:nvSpPr>
                <p:spPr bwMode="auto">
                  <a:xfrm>
                    <a:off x="5939738" y="2400334"/>
                    <a:ext cx="215713" cy="137555"/>
                  </a:xfrm>
                  <a:custGeom>
                    <a:avLst/>
                    <a:gdLst/>
                    <a:ahLst/>
                    <a:cxnLst>
                      <a:cxn ang="0">
                        <a:pos x="85" y="43"/>
                      </a:cxn>
                      <a:cxn ang="0">
                        <a:pos x="75" y="54"/>
                      </a:cxn>
                      <a:cxn ang="0">
                        <a:pos x="11" y="54"/>
                      </a:cxn>
                      <a:cxn ang="0">
                        <a:pos x="0" y="43"/>
                      </a:cxn>
                      <a:cxn ang="0">
                        <a:pos x="0" y="10"/>
                      </a:cxn>
                      <a:cxn ang="0">
                        <a:pos x="11" y="0"/>
                      </a:cxn>
                      <a:cxn ang="0">
                        <a:pos x="75" y="0"/>
                      </a:cxn>
                      <a:cxn ang="0">
                        <a:pos x="85" y="10"/>
                      </a:cxn>
                      <a:cxn ang="0">
                        <a:pos x="85" y="43"/>
                      </a:cxn>
                    </a:cxnLst>
                    <a:rect l="0" t="0" r="r" b="b"/>
                    <a:pathLst>
                      <a:path w="85" h="54">
                        <a:moveTo>
                          <a:pt x="85" y="43"/>
                        </a:moveTo>
                        <a:cubicBezTo>
                          <a:pt x="85" y="49"/>
                          <a:pt x="81" y="54"/>
                          <a:pt x="75" y="54"/>
                        </a:cubicBezTo>
                        <a:cubicBezTo>
                          <a:pt x="11" y="54"/>
                          <a:pt x="11" y="54"/>
                          <a:pt x="11" y="54"/>
                        </a:cubicBezTo>
                        <a:cubicBezTo>
                          <a:pt x="5" y="54"/>
                          <a:pt x="0" y="49"/>
                          <a:pt x="0" y="43"/>
                        </a:cubicBezTo>
                        <a:cubicBezTo>
                          <a:pt x="0" y="10"/>
                          <a:pt x="0" y="10"/>
                          <a:pt x="0" y="10"/>
                        </a:cubicBezTo>
                        <a:cubicBezTo>
                          <a:pt x="0" y="5"/>
                          <a:pt x="5" y="0"/>
                          <a:pt x="11" y="0"/>
                        </a:cubicBezTo>
                        <a:cubicBezTo>
                          <a:pt x="75" y="0"/>
                          <a:pt x="75" y="0"/>
                          <a:pt x="75" y="0"/>
                        </a:cubicBezTo>
                        <a:cubicBezTo>
                          <a:pt x="81" y="0"/>
                          <a:pt x="85" y="5"/>
                          <a:pt x="85" y="10"/>
                        </a:cubicBezTo>
                        <a:lnTo>
                          <a:pt x="85" y="43"/>
                        </a:lnTo>
                        <a:close/>
                      </a:path>
                    </a:pathLst>
                  </a:custGeom>
                  <a:solidFill>
                    <a:schemeClr val="accent4">
                      <a:lumMod val="75000"/>
                    </a:schemeClr>
                  </a:solidFill>
                  <a:ln w="9525">
                    <a:noFill/>
                    <a:round/>
                  </a:ln>
                </p:spPr>
                <p:txBody>
                  <a:bodyPr anchor="ctr"/>
                  <a:lstStyle/>
                  <a:p>
                    <a:pPr algn="ctr"/>
                  </a:p>
                </p:txBody>
              </p:sp>
              <p:sp>
                <p:nvSpPr>
                  <p:cNvPr id="164" name="îśḻiďe"/>
                  <p:cNvSpPr/>
                  <p:nvPr/>
                </p:nvSpPr>
                <p:spPr bwMode="auto">
                  <a:xfrm>
                    <a:off x="5939738" y="1384301"/>
                    <a:ext cx="1147338" cy="1153590"/>
                  </a:xfrm>
                  <a:custGeom>
                    <a:avLst/>
                    <a:gdLst/>
                    <a:ahLst/>
                    <a:cxnLst>
                      <a:cxn ang="0">
                        <a:pos x="402" y="0"/>
                      </a:cxn>
                      <a:cxn ang="0">
                        <a:pos x="98" y="0"/>
                      </a:cxn>
                      <a:cxn ang="0">
                        <a:pos x="93" y="0"/>
                      </a:cxn>
                      <a:cxn ang="0">
                        <a:pos x="0" y="0"/>
                      </a:cxn>
                      <a:cxn ang="0">
                        <a:pos x="45" y="34"/>
                      </a:cxn>
                      <a:cxn ang="0">
                        <a:pos x="45" y="49"/>
                      </a:cxn>
                      <a:cxn ang="0">
                        <a:pos x="45" y="53"/>
                      </a:cxn>
                      <a:cxn ang="0">
                        <a:pos x="45" y="404"/>
                      </a:cxn>
                      <a:cxn ang="0">
                        <a:pos x="45" y="408"/>
                      </a:cxn>
                      <a:cxn ang="0">
                        <a:pos x="45" y="408"/>
                      </a:cxn>
                      <a:cxn ang="0">
                        <a:pos x="6" y="457"/>
                      </a:cxn>
                      <a:cxn ang="0">
                        <a:pos x="130" y="457"/>
                      </a:cxn>
                      <a:cxn ang="0">
                        <a:pos x="130" y="456"/>
                      </a:cxn>
                      <a:cxn ang="0">
                        <a:pos x="402" y="456"/>
                      </a:cxn>
                      <a:cxn ang="0">
                        <a:pos x="455" y="404"/>
                      </a:cxn>
                      <a:cxn ang="0">
                        <a:pos x="455" y="53"/>
                      </a:cxn>
                      <a:cxn ang="0">
                        <a:pos x="402" y="0"/>
                      </a:cxn>
                    </a:cxnLst>
                    <a:rect l="0" t="0" r="r" b="b"/>
                    <a:pathLst>
                      <a:path w="455" h="457">
                        <a:moveTo>
                          <a:pt x="402" y="0"/>
                        </a:moveTo>
                        <a:cubicBezTo>
                          <a:pt x="98" y="0"/>
                          <a:pt x="98" y="0"/>
                          <a:pt x="98" y="0"/>
                        </a:cubicBezTo>
                        <a:cubicBezTo>
                          <a:pt x="96" y="0"/>
                          <a:pt x="95" y="0"/>
                          <a:pt x="93" y="0"/>
                        </a:cubicBezTo>
                        <a:cubicBezTo>
                          <a:pt x="0" y="0"/>
                          <a:pt x="0" y="0"/>
                          <a:pt x="0" y="0"/>
                        </a:cubicBezTo>
                        <a:cubicBezTo>
                          <a:pt x="48" y="1"/>
                          <a:pt x="45" y="34"/>
                          <a:pt x="45" y="34"/>
                        </a:cubicBezTo>
                        <a:cubicBezTo>
                          <a:pt x="45" y="49"/>
                          <a:pt x="45" y="49"/>
                          <a:pt x="45" y="49"/>
                        </a:cubicBezTo>
                        <a:cubicBezTo>
                          <a:pt x="45" y="50"/>
                          <a:pt x="45" y="52"/>
                          <a:pt x="45" y="53"/>
                        </a:cubicBezTo>
                        <a:cubicBezTo>
                          <a:pt x="45" y="404"/>
                          <a:pt x="45" y="404"/>
                          <a:pt x="45" y="404"/>
                        </a:cubicBezTo>
                        <a:cubicBezTo>
                          <a:pt x="45" y="405"/>
                          <a:pt x="45" y="407"/>
                          <a:pt x="45" y="408"/>
                        </a:cubicBezTo>
                        <a:cubicBezTo>
                          <a:pt x="45" y="408"/>
                          <a:pt x="45" y="408"/>
                          <a:pt x="45" y="408"/>
                        </a:cubicBezTo>
                        <a:cubicBezTo>
                          <a:pt x="45" y="408"/>
                          <a:pt x="46" y="457"/>
                          <a:pt x="6" y="457"/>
                        </a:cubicBezTo>
                        <a:cubicBezTo>
                          <a:pt x="130" y="457"/>
                          <a:pt x="130" y="457"/>
                          <a:pt x="130" y="457"/>
                        </a:cubicBezTo>
                        <a:cubicBezTo>
                          <a:pt x="130" y="456"/>
                          <a:pt x="130" y="456"/>
                          <a:pt x="130" y="456"/>
                        </a:cubicBezTo>
                        <a:cubicBezTo>
                          <a:pt x="402" y="456"/>
                          <a:pt x="402" y="456"/>
                          <a:pt x="402" y="456"/>
                        </a:cubicBezTo>
                        <a:cubicBezTo>
                          <a:pt x="432" y="456"/>
                          <a:pt x="455" y="433"/>
                          <a:pt x="455" y="404"/>
                        </a:cubicBezTo>
                        <a:cubicBezTo>
                          <a:pt x="455" y="53"/>
                          <a:pt x="455" y="53"/>
                          <a:pt x="455" y="53"/>
                        </a:cubicBezTo>
                        <a:cubicBezTo>
                          <a:pt x="455" y="24"/>
                          <a:pt x="432" y="0"/>
                          <a:pt x="402" y="0"/>
                        </a:cubicBezTo>
                        <a:close/>
                      </a:path>
                    </a:pathLst>
                  </a:custGeom>
                  <a:solidFill>
                    <a:schemeClr val="accent4"/>
                  </a:solidFill>
                  <a:ln w="9525">
                    <a:noFill/>
                    <a:round/>
                  </a:ln>
                </p:spPr>
                <p:txBody>
                  <a:bodyPr anchor="ctr"/>
                  <a:lstStyle/>
                  <a:p>
                    <a:pPr algn="ctr"/>
                  </a:p>
                </p:txBody>
              </p:sp>
              <p:sp>
                <p:nvSpPr>
                  <p:cNvPr id="165" name="iŝlîḋe"/>
                  <p:cNvSpPr/>
                  <p:nvPr/>
                </p:nvSpPr>
                <p:spPr bwMode="auto">
                  <a:xfrm>
                    <a:off x="6149198" y="1584382"/>
                    <a:ext cx="834712" cy="834712"/>
                  </a:xfrm>
                  <a:custGeom>
                    <a:avLst/>
                    <a:gdLst/>
                    <a:ahLst/>
                    <a:cxnLst>
                      <a:cxn ang="0">
                        <a:pos x="331" y="320"/>
                      </a:cxn>
                      <a:cxn ang="0">
                        <a:pos x="320" y="331"/>
                      </a:cxn>
                      <a:cxn ang="0">
                        <a:pos x="10" y="331"/>
                      </a:cxn>
                      <a:cxn ang="0">
                        <a:pos x="0" y="320"/>
                      </a:cxn>
                      <a:cxn ang="0">
                        <a:pos x="0" y="10"/>
                      </a:cxn>
                      <a:cxn ang="0">
                        <a:pos x="10" y="0"/>
                      </a:cxn>
                      <a:cxn ang="0">
                        <a:pos x="320" y="0"/>
                      </a:cxn>
                      <a:cxn ang="0">
                        <a:pos x="331" y="10"/>
                      </a:cxn>
                      <a:cxn ang="0">
                        <a:pos x="331" y="320"/>
                      </a:cxn>
                    </a:cxnLst>
                    <a:rect l="0" t="0" r="r" b="b"/>
                    <a:pathLst>
                      <a:path w="331" h="331">
                        <a:moveTo>
                          <a:pt x="331" y="320"/>
                        </a:moveTo>
                        <a:cubicBezTo>
                          <a:pt x="331" y="326"/>
                          <a:pt x="326" y="331"/>
                          <a:pt x="320" y="331"/>
                        </a:cubicBezTo>
                        <a:cubicBezTo>
                          <a:pt x="10" y="331"/>
                          <a:pt x="10" y="331"/>
                          <a:pt x="10" y="331"/>
                        </a:cubicBezTo>
                        <a:cubicBezTo>
                          <a:pt x="5" y="331"/>
                          <a:pt x="0" y="326"/>
                          <a:pt x="0" y="320"/>
                        </a:cubicBezTo>
                        <a:cubicBezTo>
                          <a:pt x="0" y="10"/>
                          <a:pt x="0" y="10"/>
                          <a:pt x="0" y="10"/>
                        </a:cubicBezTo>
                        <a:cubicBezTo>
                          <a:pt x="0" y="5"/>
                          <a:pt x="5" y="0"/>
                          <a:pt x="10" y="0"/>
                        </a:cubicBezTo>
                        <a:cubicBezTo>
                          <a:pt x="320" y="0"/>
                          <a:pt x="320" y="0"/>
                          <a:pt x="320" y="0"/>
                        </a:cubicBezTo>
                        <a:cubicBezTo>
                          <a:pt x="326" y="0"/>
                          <a:pt x="331" y="5"/>
                          <a:pt x="331" y="10"/>
                        </a:cubicBezTo>
                        <a:lnTo>
                          <a:pt x="331" y="320"/>
                        </a:lnTo>
                        <a:close/>
                      </a:path>
                    </a:pathLst>
                  </a:custGeom>
                  <a:solidFill>
                    <a:schemeClr val="bg1">
                      <a:lumMod val="95000"/>
                    </a:schemeClr>
                  </a:solidFill>
                  <a:ln w="9525">
                    <a:noFill/>
                    <a:round/>
                  </a:ln>
                </p:spPr>
                <p:txBody>
                  <a:bodyPr anchor="ctr"/>
                  <a:lstStyle/>
                  <a:p>
                    <a:pPr algn="ctr"/>
                  </a:p>
                </p:txBody>
              </p:sp>
            </p:grpSp>
            <p:grpSp>
              <p:nvGrpSpPr>
                <p:cNvPr id="136" name="išlíḍè"/>
                <p:cNvGrpSpPr/>
                <p:nvPr/>
              </p:nvGrpSpPr>
              <p:grpSpPr>
                <a:xfrm>
                  <a:off x="2515290" y="2184779"/>
                  <a:ext cx="574837" cy="685394"/>
                  <a:chOff x="5735638" y="1004888"/>
                  <a:chExt cx="371475" cy="442913"/>
                </a:xfrm>
                <a:solidFill>
                  <a:schemeClr val="accent3"/>
                </a:solidFill>
              </p:grpSpPr>
              <p:sp>
                <p:nvSpPr>
                  <p:cNvPr id="159" name="iṣlíde"/>
                  <p:cNvSpPr/>
                  <p:nvPr/>
                </p:nvSpPr>
                <p:spPr bwMode="auto">
                  <a:xfrm>
                    <a:off x="5859463" y="1389063"/>
                    <a:ext cx="22225" cy="25400"/>
                  </a:xfrm>
                  <a:prstGeom prst="ellipse">
                    <a:avLst/>
                  </a:prstGeom>
                  <a:grpFill/>
                  <a:ln w="9525">
                    <a:noFill/>
                    <a:round/>
                  </a:ln>
                </p:spPr>
                <p:txBody>
                  <a:bodyPr anchor="ctr"/>
                  <a:lstStyle/>
                  <a:p>
                    <a:pPr algn="ctr"/>
                  </a:p>
                </p:txBody>
              </p:sp>
              <p:sp>
                <p:nvSpPr>
                  <p:cNvPr id="160" name="îṥlíḋé"/>
                  <p:cNvSpPr/>
                  <p:nvPr/>
                </p:nvSpPr>
                <p:spPr bwMode="auto">
                  <a:xfrm>
                    <a:off x="5919788" y="1169988"/>
                    <a:ext cx="98425" cy="98425"/>
                  </a:xfrm>
                  <a:custGeom>
                    <a:avLst/>
                    <a:gdLst/>
                    <a:ahLst/>
                    <a:cxnLst>
                      <a:cxn ang="0">
                        <a:pos x="13" y="0"/>
                      </a:cxn>
                      <a:cxn ang="0">
                        <a:pos x="4" y="4"/>
                      </a:cxn>
                      <a:cxn ang="0">
                        <a:pos x="0" y="13"/>
                      </a:cxn>
                      <a:cxn ang="0">
                        <a:pos x="4" y="22"/>
                      </a:cxn>
                      <a:cxn ang="0">
                        <a:pos x="13" y="26"/>
                      </a:cxn>
                      <a:cxn ang="0">
                        <a:pos x="22" y="22"/>
                      </a:cxn>
                      <a:cxn ang="0">
                        <a:pos x="26" y="13"/>
                      </a:cxn>
                      <a:cxn ang="0">
                        <a:pos x="22" y="4"/>
                      </a:cxn>
                      <a:cxn ang="0">
                        <a:pos x="13" y="0"/>
                      </a:cxn>
                      <a:cxn ang="0">
                        <a:pos x="18" y="19"/>
                      </a:cxn>
                      <a:cxn ang="0">
                        <a:pos x="13" y="21"/>
                      </a:cxn>
                      <a:cxn ang="0">
                        <a:pos x="7" y="19"/>
                      </a:cxn>
                      <a:cxn ang="0">
                        <a:pos x="5" y="13"/>
                      </a:cxn>
                      <a:cxn ang="0">
                        <a:pos x="7" y="8"/>
                      </a:cxn>
                      <a:cxn ang="0">
                        <a:pos x="13" y="6"/>
                      </a:cxn>
                      <a:cxn ang="0">
                        <a:pos x="18" y="8"/>
                      </a:cxn>
                      <a:cxn ang="0">
                        <a:pos x="20" y="13"/>
                      </a:cxn>
                      <a:cxn ang="0">
                        <a:pos x="18" y="19"/>
                      </a:cxn>
                    </a:cxnLst>
                    <a:rect l="0" t="0" r="r" b="b"/>
                    <a:pathLst>
                      <a:path w="26" h="26">
                        <a:moveTo>
                          <a:pt x="13" y="0"/>
                        </a:moveTo>
                        <a:cubicBezTo>
                          <a:pt x="9" y="0"/>
                          <a:pt x="6" y="2"/>
                          <a:pt x="4" y="4"/>
                        </a:cubicBezTo>
                        <a:cubicBezTo>
                          <a:pt x="1" y="6"/>
                          <a:pt x="0" y="10"/>
                          <a:pt x="0" y="13"/>
                        </a:cubicBezTo>
                        <a:cubicBezTo>
                          <a:pt x="0" y="17"/>
                          <a:pt x="1" y="20"/>
                          <a:pt x="4" y="22"/>
                        </a:cubicBezTo>
                        <a:cubicBezTo>
                          <a:pt x="6" y="25"/>
                          <a:pt x="9" y="26"/>
                          <a:pt x="13" y="26"/>
                        </a:cubicBezTo>
                        <a:cubicBezTo>
                          <a:pt x="16" y="26"/>
                          <a:pt x="20" y="25"/>
                          <a:pt x="22" y="22"/>
                        </a:cubicBezTo>
                        <a:cubicBezTo>
                          <a:pt x="24" y="20"/>
                          <a:pt x="26" y="17"/>
                          <a:pt x="26" y="13"/>
                        </a:cubicBezTo>
                        <a:cubicBezTo>
                          <a:pt x="26" y="10"/>
                          <a:pt x="24" y="6"/>
                          <a:pt x="22" y="4"/>
                        </a:cubicBezTo>
                        <a:cubicBezTo>
                          <a:pt x="20" y="2"/>
                          <a:pt x="16" y="0"/>
                          <a:pt x="13" y="0"/>
                        </a:cubicBezTo>
                        <a:close/>
                        <a:moveTo>
                          <a:pt x="18" y="19"/>
                        </a:moveTo>
                        <a:cubicBezTo>
                          <a:pt x="17" y="20"/>
                          <a:pt x="15" y="21"/>
                          <a:pt x="13" y="21"/>
                        </a:cubicBezTo>
                        <a:cubicBezTo>
                          <a:pt x="11" y="21"/>
                          <a:pt x="9" y="20"/>
                          <a:pt x="7" y="19"/>
                        </a:cubicBezTo>
                        <a:cubicBezTo>
                          <a:pt x="6" y="17"/>
                          <a:pt x="5" y="15"/>
                          <a:pt x="5" y="13"/>
                        </a:cubicBezTo>
                        <a:cubicBezTo>
                          <a:pt x="5" y="11"/>
                          <a:pt x="6" y="9"/>
                          <a:pt x="7" y="8"/>
                        </a:cubicBezTo>
                        <a:cubicBezTo>
                          <a:pt x="9" y="6"/>
                          <a:pt x="11" y="6"/>
                          <a:pt x="13" y="6"/>
                        </a:cubicBezTo>
                        <a:cubicBezTo>
                          <a:pt x="15" y="6"/>
                          <a:pt x="17" y="6"/>
                          <a:pt x="18" y="8"/>
                        </a:cubicBezTo>
                        <a:cubicBezTo>
                          <a:pt x="20" y="9"/>
                          <a:pt x="20" y="11"/>
                          <a:pt x="20" y="13"/>
                        </a:cubicBezTo>
                        <a:cubicBezTo>
                          <a:pt x="20" y="15"/>
                          <a:pt x="20" y="17"/>
                          <a:pt x="18" y="19"/>
                        </a:cubicBezTo>
                        <a:close/>
                      </a:path>
                    </a:pathLst>
                  </a:custGeom>
                  <a:grpFill/>
                  <a:ln w="9525">
                    <a:noFill/>
                    <a:round/>
                  </a:ln>
                </p:spPr>
                <p:txBody>
                  <a:bodyPr anchor="ctr"/>
                  <a:lstStyle/>
                  <a:p>
                    <a:pPr algn="ctr"/>
                  </a:p>
                </p:txBody>
              </p:sp>
              <p:sp>
                <p:nvSpPr>
                  <p:cNvPr id="161" name="íṩ1iḑè"/>
                  <p:cNvSpPr/>
                  <p:nvPr/>
                </p:nvSpPr>
                <p:spPr bwMode="auto">
                  <a:xfrm>
                    <a:off x="5735638" y="1004888"/>
                    <a:ext cx="371475" cy="442913"/>
                  </a:xfrm>
                  <a:custGeom>
                    <a:avLst/>
                    <a:gdLst/>
                    <a:ahLst/>
                    <a:cxnLst>
                      <a:cxn ang="0">
                        <a:pos x="69" y="116"/>
                      </a:cxn>
                      <a:cxn ang="0">
                        <a:pos x="60" y="20"/>
                      </a:cxn>
                      <a:cxn ang="0">
                        <a:pos x="27" y="46"/>
                      </a:cxn>
                      <a:cxn ang="0">
                        <a:pos x="26" y="47"/>
                      </a:cxn>
                      <a:cxn ang="0">
                        <a:pos x="25" y="48"/>
                      </a:cxn>
                      <a:cxn ang="0">
                        <a:pos x="25" y="66"/>
                      </a:cxn>
                      <a:cxn ang="0">
                        <a:pos x="25" y="67"/>
                      </a:cxn>
                      <a:cxn ang="0">
                        <a:pos x="26" y="68"/>
                      </a:cxn>
                      <a:cxn ang="0">
                        <a:pos x="30" y="74"/>
                      </a:cxn>
                      <a:cxn ang="0">
                        <a:pos x="29" y="75"/>
                      </a:cxn>
                      <a:cxn ang="0">
                        <a:pos x="44" y="90"/>
                      </a:cxn>
                      <a:cxn ang="0">
                        <a:pos x="45" y="89"/>
                      </a:cxn>
                      <a:cxn ang="0">
                        <a:pos x="53" y="20"/>
                      </a:cxn>
                      <a:cxn ang="0">
                        <a:pos x="52" y="21"/>
                      </a:cxn>
                      <a:cxn ang="0">
                        <a:pos x="44" y="25"/>
                      </a:cxn>
                      <a:cxn ang="0">
                        <a:pos x="43" y="25"/>
                      </a:cxn>
                      <a:cxn ang="0">
                        <a:pos x="42" y="25"/>
                      </a:cxn>
                      <a:cxn ang="0">
                        <a:pos x="29" y="38"/>
                      </a:cxn>
                      <a:cxn ang="0">
                        <a:pos x="93" y="63"/>
                      </a:cxn>
                      <a:cxn ang="0">
                        <a:pos x="56" y="82"/>
                      </a:cxn>
                      <a:cxn ang="0">
                        <a:pos x="55" y="80"/>
                      </a:cxn>
                      <a:cxn ang="0">
                        <a:pos x="54" y="79"/>
                      </a:cxn>
                      <a:cxn ang="0">
                        <a:pos x="54" y="79"/>
                      </a:cxn>
                      <a:cxn ang="0">
                        <a:pos x="54" y="79"/>
                      </a:cxn>
                      <a:cxn ang="0">
                        <a:pos x="53" y="79"/>
                      </a:cxn>
                      <a:cxn ang="0">
                        <a:pos x="53" y="79"/>
                      </a:cxn>
                      <a:cxn ang="0">
                        <a:pos x="52" y="78"/>
                      </a:cxn>
                      <a:cxn ang="0">
                        <a:pos x="51" y="78"/>
                      </a:cxn>
                      <a:cxn ang="0">
                        <a:pos x="51" y="78"/>
                      </a:cxn>
                      <a:cxn ang="0">
                        <a:pos x="43" y="84"/>
                      </a:cxn>
                      <a:cxn ang="0">
                        <a:pos x="41" y="68"/>
                      </a:cxn>
                      <a:cxn ang="0">
                        <a:pos x="41" y="68"/>
                      </a:cxn>
                      <a:cxn ang="0">
                        <a:pos x="41" y="67"/>
                      </a:cxn>
                      <a:cxn ang="0">
                        <a:pos x="40" y="66"/>
                      </a:cxn>
                      <a:cxn ang="0">
                        <a:pos x="40" y="65"/>
                      </a:cxn>
                      <a:cxn ang="0">
                        <a:pos x="39" y="64"/>
                      </a:cxn>
                      <a:cxn ang="0">
                        <a:pos x="39" y="63"/>
                      </a:cxn>
                      <a:cxn ang="0">
                        <a:pos x="38" y="63"/>
                      </a:cxn>
                      <a:cxn ang="0">
                        <a:pos x="37" y="63"/>
                      </a:cxn>
                      <a:cxn ang="0">
                        <a:pos x="38" y="52"/>
                      </a:cxn>
                      <a:cxn ang="0">
                        <a:pos x="39" y="51"/>
                      </a:cxn>
                      <a:cxn ang="0">
                        <a:pos x="39" y="50"/>
                      </a:cxn>
                      <a:cxn ang="0">
                        <a:pos x="40" y="49"/>
                      </a:cxn>
                      <a:cxn ang="0">
                        <a:pos x="40" y="49"/>
                      </a:cxn>
                      <a:cxn ang="0">
                        <a:pos x="40" y="49"/>
                      </a:cxn>
                      <a:cxn ang="0">
                        <a:pos x="40" y="48"/>
                      </a:cxn>
                      <a:cxn ang="0">
                        <a:pos x="40" y="48"/>
                      </a:cxn>
                      <a:cxn ang="0">
                        <a:pos x="41" y="47"/>
                      </a:cxn>
                      <a:cxn ang="0">
                        <a:pos x="41" y="44"/>
                      </a:cxn>
                      <a:cxn ang="0">
                        <a:pos x="51" y="36"/>
                      </a:cxn>
                      <a:cxn ang="0">
                        <a:pos x="52" y="36"/>
                      </a:cxn>
                      <a:cxn ang="0">
                        <a:pos x="52" y="36"/>
                      </a:cxn>
                      <a:cxn ang="0">
                        <a:pos x="53" y="36"/>
                      </a:cxn>
                      <a:cxn ang="0">
                        <a:pos x="53" y="36"/>
                      </a:cxn>
                      <a:cxn ang="0">
                        <a:pos x="53" y="36"/>
                      </a:cxn>
                      <a:cxn ang="0">
                        <a:pos x="54" y="35"/>
                      </a:cxn>
                      <a:cxn ang="0">
                        <a:pos x="54" y="35"/>
                      </a:cxn>
                      <a:cxn ang="0">
                        <a:pos x="54" y="35"/>
                      </a:cxn>
                      <a:cxn ang="0">
                        <a:pos x="55" y="35"/>
                      </a:cxn>
                      <a:cxn ang="0">
                        <a:pos x="55" y="34"/>
                      </a:cxn>
                      <a:cxn ang="0">
                        <a:pos x="69" y="35"/>
                      </a:cxn>
                    </a:cxnLst>
                    <a:rect l="0" t="0" r="r" b="b"/>
                    <a:pathLst>
                      <a:path w="99" h="118">
                        <a:moveTo>
                          <a:pt x="96" y="46"/>
                        </a:moveTo>
                        <a:cubicBezTo>
                          <a:pt x="88" y="46"/>
                          <a:pt x="88" y="46"/>
                          <a:pt x="88" y="46"/>
                        </a:cubicBezTo>
                        <a:cubicBezTo>
                          <a:pt x="88" y="46"/>
                          <a:pt x="88" y="46"/>
                          <a:pt x="88" y="46"/>
                        </a:cubicBezTo>
                        <a:cubicBezTo>
                          <a:pt x="88" y="46"/>
                          <a:pt x="88" y="46"/>
                          <a:pt x="88" y="46"/>
                        </a:cubicBezTo>
                        <a:cubicBezTo>
                          <a:pt x="88" y="46"/>
                          <a:pt x="88" y="46"/>
                          <a:pt x="88" y="46"/>
                        </a:cubicBezTo>
                        <a:cubicBezTo>
                          <a:pt x="88" y="46"/>
                          <a:pt x="88" y="46"/>
                          <a:pt x="88" y="46"/>
                        </a:cubicBezTo>
                        <a:cubicBezTo>
                          <a:pt x="88" y="46"/>
                          <a:pt x="88" y="46"/>
                          <a:pt x="88" y="46"/>
                        </a:cubicBezTo>
                        <a:cubicBezTo>
                          <a:pt x="94" y="41"/>
                          <a:pt x="94" y="41"/>
                          <a:pt x="94" y="41"/>
                        </a:cubicBezTo>
                        <a:cubicBezTo>
                          <a:pt x="95" y="40"/>
                          <a:pt x="95" y="38"/>
                          <a:pt x="94" y="37"/>
                        </a:cubicBezTo>
                        <a:cubicBezTo>
                          <a:pt x="82" y="25"/>
                          <a:pt x="82" y="25"/>
                          <a:pt x="82" y="25"/>
                        </a:cubicBezTo>
                        <a:cubicBezTo>
                          <a:pt x="81" y="24"/>
                          <a:pt x="79" y="24"/>
                          <a:pt x="78" y="25"/>
                        </a:cubicBezTo>
                        <a:cubicBezTo>
                          <a:pt x="73" y="31"/>
                          <a:pt x="73" y="31"/>
                          <a:pt x="73" y="31"/>
                        </a:cubicBezTo>
                        <a:cubicBezTo>
                          <a:pt x="73" y="31"/>
                          <a:pt x="73" y="31"/>
                          <a:pt x="73" y="31"/>
                        </a:cubicBezTo>
                        <a:cubicBezTo>
                          <a:pt x="73" y="31"/>
                          <a:pt x="73" y="31"/>
                          <a:pt x="73" y="31"/>
                        </a:cubicBezTo>
                        <a:cubicBezTo>
                          <a:pt x="73" y="23"/>
                          <a:pt x="73" y="23"/>
                          <a:pt x="73" y="23"/>
                        </a:cubicBezTo>
                        <a:cubicBezTo>
                          <a:pt x="73" y="22"/>
                          <a:pt x="71" y="20"/>
                          <a:pt x="70" y="20"/>
                        </a:cubicBezTo>
                        <a:cubicBezTo>
                          <a:pt x="69" y="20"/>
                          <a:pt x="69" y="20"/>
                          <a:pt x="69" y="20"/>
                        </a:cubicBezTo>
                        <a:cubicBezTo>
                          <a:pt x="69" y="2"/>
                          <a:pt x="69" y="2"/>
                          <a:pt x="69" y="2"/>
                        </a:cubicBezTo>
                        <a:cubicBezTo>
                          <a:pt x="69" y="1"/>
                          <a:pt x="68" y="0"/>
                          <a:pt x="67" y="0"/>
                        </a:cubicBezTo>
                        <a:cubicBezTo>
                          <a:pt x="3" y="0"/>
                          <a:pt x="3" y="0"/>
                          <a:pt x="3" y="0"/>
                        </a:cubicBezTo>
                        <a:cubicBezTo>
                          <a:pt x="1" y="0"/>
                          <a:pt x="0" y="1"/>
                          <a:pt x="0" y="2"/>
                        </a:cubicBezTo>
                        <a:cubicBezTo>
                          <a:pt x="0" y="116"/>
                          <a:pt x="0" y="116"/>
                          <a:pt x="0" y="116"/>
                        </a:cubicBezTo>
                        <a:cubicBezTo>
                          <a:pt x="0" y="117"/>
                          <a:pt x="1" y="118"/>
                          <a:pt x="3" y="118"/>
                        </a:cubicBezTo>
                        <a:cubicBezTo>
                          <a:pt x="67" y="118"/>
                          <a:pt x="67" y="118"/>
                          <a:pt x="67" y="118"/>
                        </a:cubicBezTo>
                        <a:cubicBezTo>
                          <a:pt x="68" y="118"/>
                          <a:pt x="69" y="117"/>
                          <a:pt x="69" y="116"/>
                        </a:cubicBezTo>
                        <a:cubicBezTo>
                          <a:pt x="69" y="94"/>
                          <a:pt x="69" y="94"/>
                          <a:pt x="69" y="94"/>
                        </a:cubicBezTo>
                        <a:cubicBezTo>
                          <a:pt x="70" y="94"/>
                          <a:pt x="70" y="94"/>
                          <a:pt x="70" y="94"/>
                        </a:cubicBezTo>
                        <a:cubicBezTo>
                          <a:pt x="71" y="94"/>
                          <a:pt x="73" y="93"/>
                          <a:pt x="73" y="92"/>
                        </a:cubicBezTo>
                        <a:cubicBezTo>
                          <a:pt x="73" y="84"/>
                          <a:pt x="73" y="84"/>
                          <a:pt x="73" y="84"/>
                        </a:cubicBezTo>
                        <a:cubicBezTo>
                          <a:pt x="73" y="84"/>
                          <a:pt x="73" y="84"/>
                          <a:pt x="73" y="84"/>
                        </a:cubicBezTo>
                        <a:cubicBezTo>
                          <a:pt x="73" y="84"/>
                          <a:pt x="73" y="84"/>
                          <a:pt x="73" y="84"/>
                        </a:cubicBezTo>
                        <a:cubicBezTo>
                          <a:pt x="78" y="89"/>
                          <a:pt x="78" y="89"/>
                          <a:pt x="78" y="89"/>
                        </a:cubicBezTo>
                        <a:cubicBezTo>
                          <a:pt x="79" y="90"/>
                          <a:pt x="81" y="90"/>
                          <a:pt x="82" y="89"/>
                        </a:cubicBezTo>
                        <a:cubicBezTo>
                          <a:pt x="94" y="78"/>
                          <a:pt x="94" y="78"/>
                          <a:pt x="94" y="78"/>
                        </a:cubicBezTo>
                        <a:cubicBezTo>
                          <a:pt x="95" y="77"/>
                          <a:pt x="95" y="75"/>
                          <a:pt x="94" y="74"/>
                        </a:cubicBezTo>
                        <a:cubicBezTo>
                          <a:pt x="88" y="68"/>
                          <a:pt x="88" y="68"/>
                          <a:pt x="88" y="68"/>
                        </a:cubicBezTo>
                        <a:cubicBezTo>
                          <a:pt x="88" y="68"/>
                          <a:pt x="88" y="68"/>
                          <a:pt x="88" y="68"/>
                        </a:cubicBezTo>
                        <a:cubicBezTo>
                          <a:pt x="88" y="68"/>
                          <a:pt x="88" y="68"/>
                          <a:pt x="88" y="68"/>
                        </a:cubicBezTo>
                        <a:cubicBezTo>
                          <a:pt x="88" y="68"/>
                          <a:pt x="88" y="68"/>
                          <a:pt x="88" y="68"/>
                        </a:cubicBezTo>
                        <a:cubicBezTo>
                          <a:pt x="88" y="68"/>
                          <a:pt x="88" y="68"/>
                          <a:pt x="88" y="68"/>
                        </a:cubicBezTo>
                        <a:cubicBezTo>
                          <a:pt x="96" y="68"/>
                          <a:pt x="96" y="68"/>
                          <a:pt x="96" y="68"/>
                        </a:cubicBezTo>
                        <a:cubicBezTo>
                          <a:pt x="97" y="68"/>
                          <a:pt x="99" y="67"/>
                          <a:pt x="99" y="65"/>
                        </a:cubicBezTo>
                        <a:cubicBezTo>
                          <a:pt x="99" y="49"/>
                          <a:pt x="99" y="49"/>
                          <a:pt x="99" y="49"/>
                        </a:cubicBezTo>
                        <a:cubicBezTo>
                          <a:pt x="99" y="48"/>
                          <a:pt x="97" y="46"/>
                          <a:pt x="96" y="46"/>
                        </a:cubicBezTo>
                        <a:close/>
                        <a:moveTo>
                          <a:pt x="64" y="113"/>
                        </a:moveTo>
                        <a:cubicBezTo>
                          <a:pt x="5" y="113"/>
                          <a:pt x="5" y="113"/>
                          <a:pt x="5" y="113"/>
                        </a:cubicBezTo>
                        <a:cubicBezTo>
                          <a:pt x="5" y="5"/>
                          <a:pt x="5" y="5"/>
                          <a:pt x="5" y="5"/>
                        </a:cubicBezTo>
                        <a:cubicBezTo>
                          <a:pt x="64" y="5"/>
                          <a:pt x="64" y="5"/>
                          <a:pt x="64" y="5"/>
                        </a:cubicBezTo>
                        <a:cubicBezTo>
                          <a:pt x="64" y="20"/>
                          <a:pt x="64" y="20"/>
                          <a:pt x="64" y="20"/>
                        </a:cubicBezTo>
                        <a:cubicBezTo>
                          <a:pt x="60" y="20"/>
                          <a:pt x="60" y="20"/>
                          <a:pt x="60" y="20"/>
                        </a:cubicBezTo>
                        <a:cubicBezTo>
                          <a:pt x="60" y="13"/>
                          <a:pt x="60" y="13"/>
                          <a:pt x="60" y="13"/>
                        </a:cubicBezTo>
                        <a:cubicBezTo>
                          <a:pt x="60" y="12"/>
                          <a:pt x="59" y="10"/>
                          <a:pt x="58" y="10"/>
                        </a:cubicBezTo>
                        <a:cubicBezTo>
                          <a:pt x="12" y="10"/>
                          <a:pt x="12" y="10"/>
                          <a:pt x="12" y="10"/>
                        </a:cubicBezTo>
                        <a:cubicBezTo>
                          <a:pt x="11" y="10"/>
                          <a:pt x="10" y="12"/>
                          <a:pt x="10" y="13"/>
                        </a:cubicBezTo>
                        <a:cubicBezTo>
                          <a:pt x="10" y="94"/>
                          <a:pt x="10" y="94"/>
                          <a:pt x="10" y="94"/>
                        </a:cubicBezTo>
                        <a:cubicBezTo>
                          <a:pt x="10" y="96"/>
                          <a:pt x="11" y="97"/>
                          <a:pt x="12" y="97"/>
                        </a:cubicBezTo>
                        <a:cubicBezTo>
                          <a:pt x="58" y="97"/>
                          <a:pt x="58" y="97"/>
                          <a:pt x="58" y="97"/>
                        </a:cubicBezTo>
                        <a:cubicBezTo>
                          <a:pt x="59" y="97"/>
                          <a:pt x="60" y="96"/>
                          <a:pt x="60" y="94"/>
                        </a:cubicBezTo>
                        <a:cubicBezTo>
                          <a:pt x="60" y="94"/>
                          <a:pt x="60" y="94"/>
                          <a:pt x="60" y="94"/>
                        </a:cubicBezTo>
                        <a:cubicBezTo>
                          <a:pt x="64" y="94"/>
                          <a:pt x="64" y="94"/>
                          <a:pt x="64" y="94"/>
                        </a:cubicBezTo>
                        <a:lnTo>
                          <a:pt x="64" y="113"/>
                        </a:lnTo>
                        <a:close/>
                        <a:moveTo>
                          <a:pt x="30" y="41"/>
                        </a:moveTo>
                        <a:cubicBezTo>
                          <a:pt x="35" y="46"/>
                          <a:pt x="35" y="46"/>
                          <a:pt x="35" y="46"/>
                        </a:cubicBezTo>
                        <a:cubicBezTo>
                          <a:pt x="35" y="46"/>
                          <a:pt x="35" y="46"/>
                          <a:pt x="35" y="46"/>
                        </a:cubicBezTo>
                        <a:cubicBezTo>
                          <a:pt x="35" y="46"/>
                          <a:pt x="35" y="46"/>
                          <a:pt x="35" y="46"/>
                        </a:cubicBezTo>
                        <a:cubicBezTo>
                          <a:pt x="35" y="46"/>
                          <a:pt x="35" y="46"/>
                          <a:pt x="35" y="46"/>
                        </a:cubicBezTo>
                        <a:cubicBezTo>
                          <a:pt x="35" y="46"/>
                          <a:pt x="35" y="46"/>
                          <a:pt x="35" y="46"/>
                        </a:cubicBezTo>
                        <a:cubicBezTo>
                          <a:pt x="35" y="46"/>
                          <a:pt x="35" y="46"/>
                          <a:pt x="35" y="46"/>
                        </a:cubicBezTo>
                        <a:cubicBezTo>
                          <a:pt x="27" y="46"/>
                          <a:pt x="27" y="46"/>
                          <a:pt x="27" y="46"/>
                        </a:cubicBezTo>
                        <a:cubicBezTo>
                          <a:pt x="27" y="46"/>
                          <a:pt x="27" y="46"/>
                          <a:pt x="27" y="46"/>
                        </a:cubicBezTo>
                        <a:cubicBezTo>
                          <a:pt x="27" y="46"/>
                          <a:pt x="27" y="46"/>
                          <a:pt x="27" y="46"/>
                        </a:cubicBezTo>
                        <a:cubicBezTo>
                          <a:pt x="27" y="46"/>
                          <a:pt x="27" y="46"/>
                          <a:pt x="27" y="46"/>
                        </a:cubicBezTo>
                        <a:cubicBezTo>
                          <a:pt x="27" y="46"/>
                          <a:pt x="27" y="46"/>
                          <a:pt x="27" y="46"/>
                        </a:cubicBezTo>
                        <a:cubicBezTo>
                          <a:pt x="27" y="46"/>
                          <a:pt x="27" y="46"/>
                          <a:pt x="27" y="46"/>
                        </a:cubicBezTo>
                        <a:cubicBezTo>
                          <a:pt x="27" y="46"/>
                          <a:pt x="27" y="46"/>
                          <a:pt x="27" y="46"/>
                        </a:cubicBezTo>
                        <a:cubicBezTo>
                          <a:pt x="27" y="46"/>
                          <a:pt x="27" y="46"/>
                          <a:pt x="27" y="46"/>
                        </a:cubicBezTo>
                        <a:cubicBezTo>
                          <a:pt x="27" y="46"/>
                          <a:pt x="27" y="46"/>
                          <a:pt x="27" y="46"/>
                        </a:cubicBezTo>
                        <a:cubicBezTo>
                          <a:pt x="27" y="47"/>
                          <a:pt x="27" y="47"/>
                          <a:pt x="27" y="47"/>
                        </a:cubicBezTo>
                        <a:cubicBezTo>
                          <a:pt x="27" y="47"/>
                          <a:pt x="27" y="47"/>
                          <a:pt x="27" y="47"/>
                        </a:cubicBezTo>
                        <a:cubicBezTo>
                          <a:pt x="27" y="47"/>
                          <a:pt x="27" y="47"/>
                          <a:pt x="27" y="47"/>
                        </a:cubicBezTo>
                        <a:cubicBezTo>
                          <a:pt x="27" y="47"/>
                          <a:pt x="27" y="47"/>
                          <a:pt x="27" y="47"/>
                        </a:cubicBezTo>
                        <a:cubicBezTo>
                          <a:pt x="27" y="47"/>
                          <a:pt x="27" y="47"/>
                          <a:pt x="27" y="47"/>
                        </a:cubicBezTo>
                        <a:cubicBezTo>
                          <a:pt x="27" y="47"/>
                          <a:pt x="27" y="47"/>
                          <a:pt x="27" y="47"/>
                        </a:cubicBezTo>
                        <a:cubicBezTo>
                          <a:pt x="27" y="47"/>
                          <a:pt x="27" y="47"/>
                          <a:pt x="27"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6" y="47"/>
                          <a:pt x="26" y="47"/>
                          <a:pt x="26" y="47"/>
                        </a:cubicBezTo>
                        <a:cubicBezTo>
                          <a:pt x="25" y="47"/>
                          <a:pt x="25" y="47"/>
                          <a:pt x="25" y="47"/>
                        </a:cubicBezTo>
                        <a:cubicBezTo>
                          <a:pt x="25" y="47"/>
                          <a:pt x="25" y="47"/>
                          <a:pt x="25" y="47"/>
                        </a:cubicBezTo>
                        <a:cubicBezTo>
                          <a:pt x="25" y="47"/>
                          <a:pt x="25" y="47"/>
                          <a:pt x="25" y="47"/>
                        </a:cubicBezTo>
                        <a:cubicBezTo>
                          <a:pt x="25" y="47"/>
                          <a:pt x="25" y="47"/>
                          <a:pt x="25" y="47"/>
                        </a:cubicBezTo>
                        <a:cubicBezTo>
                          <a:pt x="25" y="47"/>
                          <a:pt x="25" y="47"/>
                          <a:pt x="25" y="47"/>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9"/>
                          <a:pt x="25" y="49"/>
                          <a:pt x="25" y="49"/>
                        </a:cubicBezTo>
                        <a:cubicBezTo>
                          <a:pt x="25" y="49"/>
                          <a:pt x="25" y="49"/>
                          <a:pt x="25" y="49"/>
                        </a:cubicBezTo>
                        <a:cubicBezTo>
                          <a:pt x="25" y="49"/>
                          <a:pt x="25" y="49"/>
                          <a:pt x="25" y="49"/>
                        </a:cubicBezTo>
                        <a:cubicBezTo>
                          <a:pt x="25" y="49"/>
                          <a:pt x="25" y="49"/>
                          <a:pt x="25" y="49"/>
                        </a:cubicBezTo>
                        <a:cubicBezTo>
                          <a:pt x="25" y="49"/>
                          <a:pt x="25" y="49"/>
                          <a:pt x="25" y="49"/>
                        </a:cubicBezTo>
                        <a:cubicBezTo>
                          <a:pt x="25" y="49"/>
                          <a:pt x="25" y="49"/>
                          <a:pt x="25" y="49"/>
                        </a:cubicBezTo>
                        <a:cubicBezTo>
                          <a:pt x="25" y="49"/>
                          <a:pt x="25" y="49"/>
                          <a:pt x="25" y="49"/>
                        </a:cubicBezTo>
                        <a:cubicBezTo>
                          <a:pt x="25" y="49"/>
                          <a:pt x="25" y="49"/>
                          <a:pt x="25" y="49"/>
                        </a:cubicBezTo>
                        <a:cubicBezTo>
                          <a:pt x="25" y="49"/>
                          <a:pt x="25" y="49"/>
                          <a:pt x="25" y="49"/>
                        </a:cubicBezTo>
                        <a:cubicBezTo>
                          <a:pt x="25" y="49"/>
                          <a:pt x="25" y="49"/>
                          <a:pt x="25" y="49"/>
                        </a:cubicBezTo>
                        <a:cubicBezTo>
                          <a:pt x="25" y="49"/>
                          <a:pt x="25" y="49"/>
                          <a:pt x="25" y="49"/>
                        </a:cubicBezTo>
                        <a:cubicBezTo>
                          <a:pt x="25" y="65"/>
                          <a:pt x="25" y="65"/>
                          <a:pt x="25" y="65"/>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6"/>
                          <a:pt x="25" y="66"/>
                          <a:pt x="25" y="66"/>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5" y="67"/>
                          <a:pt x="25" y="67"/>
                          <a:pt x="25" y="67"/>
                        </a:cubicBezTo>
                        <a:cubicBezTo>
                          <a:pt x="26" y="67"/>
                          <a:pt x="26" y="67"/>
                          <a:pt x="26" y="67"/>
                        </a:cubicBezTo>
                        <a:cubicBezTo>
                          <a:pt x="26" y="67"/>
                          <a:pt x="26" y="67"/>
                          <a:pt x="26" y="67"/>
                        </a:cubicBezTo>
                        <a:cubicBezTo>
                          <a:pt x="26" y="67"/>
                          <a:pt x="26" y="67"/>
                          <a:pt x="26" y="67"/>
                        </a:cubicBezTo>
                        <a:cubicBezTo>
                          <a:pt x="26" y="67"/>
                          <a:pt x="26" y="67"/>
                          <a:pt x="26" y="67"/>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6" y="68"/>
                          <a:pt x="26" y="68"/>
                          <a:pt x="26"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27" y="68"/>
                          <a:pt x="27" y="68"/>
                          <a:pt x="27" y="68"/>
                        </a:cubicBezTo>
                        <a:cubicBezTo>
                          <a:pt x="35" y="68"/>
                          <a:pt x="35" y="68"/>
                          <a:pt x="35" y="68"/>
                        </a:cubicBezTo>
                        <a:cubicBezTo>
                          <a:pt x="35" y="68"/>
                          <a:pt x="35" y="68"/>
                          <a:pt x="35" y="68"/>
                        </a:cubicBezTo>
                        <a:cubicBezTo>
                          <a:pt x="35" y="68"/>
                          <a:pt x="35" y="68"/>
                          <a:pt x="35" y="68"/>
                        </a:cubicBezTo>
                        <a:cubicBezTo>
                          <a:pt x="35" y="68"/>
                          <a:pt x="35" y="68"/>
                          <a:pt x="35" y="68"/>
                        </a:cubicBezTo>
                        <a:cubicBezTo>
                          <a:pt x="30" y="74"/>
                          <a:pt x="30" y="74"/>
                          <a:pt x="30" y="74"/>
                        </a:cubicBezTo>
                        <a:cubicBezTo>
                          <a:pt x="30" y="74"/>
                          <a:pt x="30" y="74"/>
                          <a:pt x="30" y="74"/>
                        </a:cubicBezTo>
                        <a:cubicBezTo>
                          <a:pt x="30" y="74"/>
                          <a:pt x="30" y="74"/>
                          <a:pt x="30" y="74"/>
                        </a:cubicBezTo>
                        <a:cubicBezTo>
                          <a:pt x="30" y="74"/>
                          <a:pt x="30" y="74"/>
                          <a:pt x="30" y="74"/>
                        </a:cubicBezTo>
                        <a:cubicBezTo>
                          <a:pt x="30" y="74"/>
                          <a:pt x="30" y="74"/>
                          <a:pt x="30" y="74"/>
                        </a:cubicBezTo>
                        <a:cubicBezTo>
                          <a:pt x="30" y="74"/>
                          <a:pt x="30" y="74"/>
                          <a:pt x="30" y="74"/>
                        </a:cubicBezTo>
                        <a:cubicBezTo>
                          <a:pt x="30" y="74"/>
                          <a:pt x="30" y="74"/>
                          <a:pt x="30" y="74"/>
                        </a:cubicBezTo>
                        <a:cubicBezTo>
                          <a:pt x="30" y="74"/>
                          <a:pt x="30" y="74"/>
                          <a:pt x="30"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4"/>
                          <a:pt x="29" y="74"/>
                          <a:pt x="29" y="74"/>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6"/>
                          <a:pt x="29" y="76"/>
                          <a:pt x="29" y="76"/>
                        </a:cubicBezTo>
                        <a:cubicBezTo>
                          <a:pt x="29" y="76"/>
                          <a:pt x="29" y="76"/>
                          <a:pt x="29" y="76"/>
                        </a:cubicBezTo>
                        <a:cubicBezTo>
                          <a:pt x="29" y="76"/>
                          <a:pt x="29" y="76"/>
                          <a:pt x="29" y="76"/>
                        </a:cubicBezTo>
                        <a:cubicBezTo>
                          <a:pt x="29" y="76"/>
                          <a:pt x="29" y="76"/>
                          <a:pt x="29" y="76"/>
                        </a:cubicBezTo>
                        <a:cubicBezTo>
                          <a:pt x="29" y="76"/>
                          <a:pt x="29" y="76"/>
                          <a:pt x="29" y="76"/>
                        </a:cubicBezTo>
                        <a:cubicBezTo>
                          <a:pt x="29" y="76"/>
                          <a:pt x="29" y="77"/>
                          <a:pt x="30" y="78"/>
                        </a:cubicBezTo>
                        <a:cubicBezTo>
                          <a:pt x="41" y="89"/>
                          <a:pt x="41" y="89"/>
                          <a:pt x="41" y="89"/>
                        </a:cubicBezTo>
                        <a:cubicBezTo>
                          <a:pt x="42" y="90"/>
                          <a:pt x="43" y="90"/>
                          <a:pt x="43" y="90"/>
                        </a:cubicBezTo>
                        <a:cubicBezTo>
                          <a:pt x="43" y="90"/>
                          <a:pt x="43" y="90"/>
                          <a:pt x="43" y="90"/>
                        </a:cubicBezTo>
                        <a:cubicBezTo>
                          <a:pt x="43" y="90"/>
                          <a:pt x="43" y="90"/>
                          <a:pt x="43" y="90"/>
                        </a:cubicBezTo>
                        <a:cubicBezTo>
                          <a:pt x="43" y="90"/>
                          <a:pt x="43" y="90"/>
                          <a:pt x="43" y="90"/>
                        </a:cubicBezTo>
                        <a:cubicBezTo>
                          <a:pt x="43" y="90"/>
                          <a:pt x="43" y="90"/>
                          <a:pt x="43" y="90"/>
                        </a:cubicBezTo>
                        <a:cubicBezTo>
                          <a:pt x="43" y="90"/>
                          <a:pt x="43" y="90"/>
                          <a:pt x="43"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4" y="90"/>
                          <a:pt x="44" y="90"/>
                          <a:pt x="44" y="90"/>
                        </a:cubicBezTo>
                        <a:cubicBezTo>
                          <a:pt x="45" y="90"/>
                          <a:pt x="45" y="90"/>
                          <a:pt x="45" y="90"/>
                        </a:cubicBezTo>
                        <a:cubicBezTo>
                          <a:pt x="45" y="90"/>
                          <a:pt x="45" y="90"/>
                          <a:pt x="45" y="90"/>
                        </a:cubicBezTo>
                        <a:cubicBezTo>
                          <a:pt x="45" y="90"/>
                          <a:pt x="45" y="90"/>
                          <a:pt x="45" y="90"/>
                        </a:cubicBezTo>
                        <a:cubicBezTo>
                          <a:pt x="45" y="90"/>
                          <a:pt x="45" y="90"/>
                          <a:pt x="45" y="90"/>
                        </a:cubicBezTo>
                        <a:cubicBezTo>
                          <a:pt x="45" y="90"/>
                          <a:pt x="45" y="90"/>
                          <a:pt x="45" y="90"/>
                        </a:cubicBezTo>
                        <a:cubicBezTo>
                          <a:pt x="45" y="90"/>
                          <a:pt x="45" y="90"/>
                          <a:pt x="45" y="90"/>
                        </a:cubicBezTo>
                        <a:cubicBezTo>
                          <a:pt x="45" y="90"/>
                          <a:pt x="45" y="90"/>
                          <a:pt x="45" y="90"/>
                        </a:cubicBezTo>
                        <a:cubicBezTo>
                          <a:pt x="45" y="89"/>
                          <a:pt x="45" y="89"/>
                          <a:pt x="45" y="89"/>
                        </a:cubicBezTo>
                        <a:cubicBezTo>
                          <a:pt x="45" y="89"/>
                          <a:pt x="45" y="89"/>
                          <a:pt x="45" y="89"/>
                        </a:cubicBezTo>
                        <a:cubicBezTo>
                          <a:pt x="45" y="89"/>
                          <a:pt x="45" y="89"/>
                          <a:pt x="45" y="89"/>
                        </a:cubicBezTo>
                        <a:cubicBezTo>
                          <a:pt x="45" y="89"/>
                          <a:pt x="45" y="89"/>
                          <a:pt x="45" y="89"/>
                        </a:cubicBezTo>
                        <a:cubicBezTo>
                          <a:pt x="45" y="89"/>
                          <a:pt x="45" y="89"/>
                          <a:pt x="45" y="89"/>
                        </a:cubicBezTo>
                        <a:cubicBezTo>
                          <a:pt x="45" y="89"/>
                          <a:pt x="45" y="89"/>
                          <a:pt x="45" y="89"/>
                        </a:cubicBezTo>
                        <a:cubicBezTo>
                          <a:pt x="45" y="89"/>
                          <a:pt x="45" y="89"/>
                          <a:pt x="45" y="89"/>
                        </a:cubicBezTo>
                        <a:cubicBezTo>
                          <a:pt x="45" y="89"/>
                          <a:pt x="45" y="89"/>
                          <a:pt x="45" y="89"/>
                        </a:cubicBezTo>
                        <a:cubicBezTo>
                          <a:pt x="45" y="89"/>
                          <a:pt x="45" y="89"/>
                          <a:pt x="45" y="89"/>
                        </a:cubicBezTo>
                        <a:cubicBezTo>
                          <a:pt x="45" y="89"/>
                          <a:pt x="45" y="89"/>
                          <a:pt x="45" y="89"/>
                        </a:cubicBezTo>
                        <a:cubicBezTo>
                          <a:pt x="45" y="89"/>
                          <a:pt x="45" y="89"/>
                          <a:pt x="45" y="89"/>
                        </a:cubicBezTo>
                        <a:cubicBezTo>
                          <a:pt x="45" y="89"/>
                          <a:pt x="45" y="89"/>
                          <a:pt x="45" y="89"/>
                        </a:cubicBezTo>
                        <a:cubicBezTo>
                          <a:pt x="51" y="84"/>
                          <a:pt x="51" y="84"/>
                          <a:pt x="51" y="84"/>
                        </a:cubicBezTo>
                        <a:cubicBezTo>
                          <a:pt x="51" y="84"/>
                          <a:pt x="51" y="84"/>
                          <a:pt x="51" y="84"/>
                        </a:cubicBezTo>
                        <a:cubicBezTo>
                          <a:pt x="51" y="84"/>
                          <a:pt x="51" y="84"/>
                          <a:pt x="51" y="84"/>
                        </a:cubicBezTo>
                        <a:cubicBezTo>
                          <a:pt x="51" y="84"/>
                          <a:pt x="51" y="84"/>
                          <a:pt x="51" y="84"/>
                        </a:cubicBezTo>
                        <a:cubicBezTo>
                          <a:pt x="51" y="84"/>
                          <a:pt x="51" y="84"/>
                          <a:pt x="51" y="84"/>
                        </a:cubicBezTo>
                        <a:cubicBezTo>
                          <a:pt x="51" y="84"/>
                          <a:pt x="51" y="84"/>
                          <a:pt x="51" y="84"/>
                        </a:cubicBezTo>
                        <a:cubicBezTo>
                          <a:pt x="51" y="92"/>
                          <a:pt x="51" y="92"/>
                          <a:pt x="51" y="92"/>
                        </a:cubicBezTo>
                        <a:cubicBezTo>
                          <a:pt x="51" y="92"/>
                          <a:pt x="51" y="92"/>
                          <a:pt x="51" y="92"/>
                        </a:cubicBezTo>
                        <a:cubicBezTo>
                          <a:pt x="15" y="92"/>
                          <a:pt x="15" y="92"/>
                          <a:pt x="15" y="92"/>
                        </a:cubicBezTo>
                        <a:cubicBezTo>
                          <a:pt x="15" y="16"/>
                          <a:pt x="15" y="16"/>
                          <a:pt x="15" y="16"/>
                        </a:cubicBezTo>
                        <a:cubicBezTo>
                          <a:pt x="55" y="16"/>
                          <a:pt x="55" y="16"/>
                          <a:pt x="55" y="16"/>
                        </a:cubicBezTo>
                        <a:cubicBezTo>
                          <a:pt x="55" y="20"/>
                          <a:pt x="55" y="20"/>
                          <a:pt x="55"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0"/>
                          <a:pt x="53" y="20"/>
                          <a:pt x="53" y="20"/>
                        </a:cubicBezTo>
                        <a:cubicBezTo>
                          <a:pt x="53" y="21"/>
                          <a:pt x="53" y="21"/>
                          <a:pt x="53" y="21"/>
                        </a:cubicBezTo>
                        <a:cubicBezTo>
                          <a:pt x="52" y="21"/>
                          <a:pt x="52" y="21"/>
                          <a:pt x="52" y="21"/>
                        </a:cubicBezTo>
                        <a:cubicBezTo>
                          <a:pt x="52" y="21"/>
                          <a:pt x="52" y="21"/>
                          <a:pt x="52" y="21"/>
                        </a:cubicBezTo>
                        <a:cubicBezTo>
                          <a:pt x="52" y="21"/>
                          <a:pt x="52" y="21"/>
                          <a:pt x="52" y="21"/>
                        </a:cubicBezTo>
                        <a:cubicBezTo>
                          <a:pt x="52" y="21"/>
                          <a:pt x="52" y="21"/>
                          <a:pt x="52" y="21"/>
                        </a:cubicBezTo>
                        <a:cubicBezTo>
                          <a:pt x="52" y="21"/>
                          <a:pt x="52" y="21"/>
                          <a:pt x="52" y="21"/>
                        </a:cubicBezTo>
                        <a:cubicBezTo>
                          <a:pt x="52" y="21"/>
                          <a:pt x="52" y="21"/>
                          <a:pt x="52" y="21"/>
                        </a:cubicBezTo>
                        <a:cubicBezTo>
                          <a:pt x="52" y="21"/>
                          <a:pt x="52" y="21"/>
                          <a:pt x="52" y="21"/>
                        </a:cubicBezTo>
                        <a:cubicBezTo>
                          <a:pt x="52" y="21"/>
                          <a:pt x="52" y="21"/>
                          <a:pt x="52" y="21"/>
                        </a:cubicBezTo>
                        <a:cubicBezTo>
                          <a:pt x="51" y="21"/>
                          <a:pt x="51" y="22"/>
                          <a:pt x="51" y="23"/>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5" y="25"/>
                          <a:pt x="45" y="25"/>
                          <a:pt x="45"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4" y="25"/>
                          <a:pt x="44" y="25"/>
                          <a:pt x="44"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3" y="25"/>
                          <a:pt x="43" y="25"/>
                          <a:pt x="43"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2" y="25"/>
                          <a:pt x="42" y="25"/>
                          <a:pt x="42" y="25"/>
                        </a:cubicBezTo>
                        <a:cubicBezTo>
                          <a:pt x="41" y="25"/>
                          <a:pt x="41" y="25"/>
                          <a:pt x="41" y="25"/>
                        </a:cubicBezTo>
                        <a:cubicBezTo>
                          <a:pt x="41" y="25"/>
                          <a:pt x="41" y="25"/>
                          <a:pt x="41" y="25"/>
                        </a:cubicBezTo>
                        <a:cubicBezTo>
                          <a:pt x="41" y="25"/>
                          <a:pt x="41" y="25"/>
                          <a:pt x="41" y="25"/>
                        </a:cubicBezTo>
                        <a:cubicBezTo>
                          <a:pt x="30" y="37"/>
                          <a:pt x="30" y="37"/>
                          <a:pt x="30" y="37"/>
                        </a:cubicBezTo>
                        <a:cubicBezTo>
                          <a:pt x="30" y="37"/>
                          <a:pt x="30" y="37"/>
                          <a:pt x="30" y="37"/>
                        </a:cubicBezTo>
                        <a:cubicBezTo>
                          <a:pt x="30" y="37"/>
                          <a:pt x="30" y="37"/>
                          <a:pt x="30" y="37"/>
                        </a:cubicBezTo>
                        <a:cubicBezTo>
                          <a:pt x="30" y="37"/>
                          <a:pt x="30" y="37"/>
                          <a:pt x="30" y="37"/>
                        </a:cubicBezTo>
                        <a:cubicBezTo>
                          <a:pt x="30" y="37"/>
                          <a:pt x="30" y="37"/>
                          <a:pt x="30" y="37"/>
                        </a:cubicBezTo>
                        <a:cubicBezTo>
                          <a:pt x="30" y="37"/>
                          <a:pt x="30" y="37"/>
                          <a:pt x="30" y="37"/>
                        </a:cubicBezTo>
                        <a:cubicBezTo>
                          <a:pt x="30" y="37"/>
                          <a:pt x="30" y="37"/>
                          <a:pt x="30" y="37"/>
                        </a:cubicBezTo>
                        <a:cubicBezTo>
                          <a:pt x="30" y="37"/>
                          <a:pt x="30" y="37"/>
                          <a:pt x="30"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29" y="39"/>
                          <a:pt x="29" y="39"/>
                          <a:pt x="29" y="39"/>
                        </a:cubicBezTo>
                        <a:cubicBezTo>
                          <a:pt x="29" y="39"/>
                          <a:pt x="29" y="39"/>
                          <a:pt x="29" y="39"/>
                        </a:cubicBezTo>
                        <a:cubicBezTo>
                          <a:pt x="29" y="39"/>
                          <a:pt x="29" y="39"/>
                          <a:pt x="29" y="39"/>
                        </a:cubicBezTo>
                        <a:cubicBezTo>
                          <a:pt x="29" y="39"/>
                          <a:pt x="29" y="39"/>
                          <a:pt x="29" y="39"/>
                        </a:cubicBezTo>
                        <a:cubicBezTo>
                          <a:pt x="29" y="39"/>
                          <a:pt x="29" y="39"/>
                          <a:pt x="29" y="39"/>
                        </a:cubicBezTo>
                        <a:cubicBezTo>
                          <a:pt x="29" y="39"/>
                          <a:pt x="29" y="40"/>
                          <a:pt x="30" y="41"/>
                        </a:cubicBezTo>
                        <a:close/>
                        <a:moveTo>
                          <a:pt x="93" y="63"/>
                        </a:moveTo>
                        <a:cubicBezTo>
                          <a:pt x="86" y="63"/>
                          <a:pt x="86" y="63"/>
                          <a:pt x="86" y="63"/>
                        </a:cubicBezTo>
                        <a:cubicBezTo>
                          <a:pt x="85" y="63"/>
                          <a:pt x="84" y="64"/>
                          <a:pt x="84" y="65"/>
                        </a:cubicBezTo>
                        <a:cubicBezTo>
                          <a:pt x="84" y="65"/>
                          <a:pt x="84" y="65"/>
                          <a:pt x="84" y="65"/>
                        </a:cubicBezTo>
                        <a:cubicBezTo>
                          <a:pt x="84" y="65"/>
                          <a:pt x="84" y="65"/>
                          <a:pt x="84" y="65"/>
                        </a:cubicBezTo>
                        <a:cubicBezTo>
                          <a:pt x="84" y="65"/>
                          <a:pt x="84" y="65"/>
                          <a:pt x="84" y="65"/>
                        </a:cubicBezTo>
                        <a:cubicBezTo>
                          <a:pt x="84" y="65"/>
                          <a:pt x="84" y="66"/>
                          <a:pt x="83" y="66"/>
                        </a:cubicBezTo>
                        <a:cubicBezTo>
                          <a:pt x="83" y="66"/>
                          <a:pt x="83" y="66"/>
                          <a:pt x="83" y="66"/>
                        </a:cubicBezTo>
                        <a:cubicBezTo>
                          <a:pt x="84" y="66"/>
                          <a:pt x="84" y="66"/>
                          <a:pt x="84" y="66"/>
                        </a:cubicBezTo>
                        <a:cubicBezTo>
                          <a:pt x="84" y="66"/>
                          <a:pt x="84" y="66"/>
                          <a:pt x="84" y="66"/>
                        </a:cubicBezTo>
                        <a:cubicBezTo>
                          <a:pt x="83" y="66"/>
                          <a:pt x="83" y="66"/>
                          <a:pt x="83" y="66"/>
                        </a:cubicBezTo>
                        <a:cubicBezTo>
                          <a:pt x="83" y="67"/>
                          <a:pt x="83" y="67"/>
                          <a:pt x="83" y="68"/>
                        </a:cubicBezTo>
                        <a:cubicBezTo>
                          <a:pt x="82" y="69"/>
                          <a:pt x="82" y="70"/>
                          <a:pt x="83" y="71"/>
                        </a:cubicBezTo>
                        <a:cubicBezTo>
                          <a:pt x="88" y="76"/>
                          <a:pt x="88" y="76"/>
                          <a:pt x="88" y="76"/>
                        </a:cubicBezTo>
                        <a:cubicBezTo>
                          <a:pt x="80" y="84"/>
                          <a:pt x="80" y="84"/>
                          <a:pt x="80" y="84"/>
                        </a:cubicBezTo>
                        <a:cubicBezTo>
                          <a:pt x="75" y="79"/>
                          <a:pt x="75" y="79"/>
                          <a:pt x="75" y="79"/>
                        </a:cubicBezTo>
                        <a:cubicBezTo>
                          <a:pt x="74" y="78"/>
                          <a:pt x="73" y="78"/>
                          <a:pt x="72" y="78"/>
                        </a:cubicBezTo>
                        <a:cubicBezTo>
                          <a:pt x="72" y="78"/>
                          <a:pt x="72" y="78"/>
                          <a:pt x="72" y="78"/>
                        </a:cubicBezTo>
                        <a:cubicBezTo>
                          <a:pt x="72" y="78"/>
                          <a:pt x="71" y="79"/>
                          <a:pt x="71" y="79"/>
                        </a:cubicBezTo>
                        <a:cubicBezTo>
                          <a:pt x="70" y="79"/>
                          <a:pt x="70" y="79"/>
                          <a:pt x="69" y="79"/>
                        </a:cubicBezTo>
                        <a:cubicBezTo>
                          <a:pt x="68" y="80"/>
                          <a:pt x="67" y="81"/>
                          <a:pt x="67" y="82"/>
                        </a:cubicBezTo>
                        <a:cubicBezTo>
                          <a:pt x="67" y="89"/>
                          <a:pt x="67" y="89"/>
                          <a:pt x="67" y="89"/>
                        </a:cubicBezTo>
                        <a:cubicBezTo>
                          <a:pt x="67" y="89"/>
                          <a:pt x="67" y="89"/>
                          <a:pt x="67" y="89"/>
                        </a:cubicBezTo>
                        <a:cubicBezTo>
                          <a:pt x="58" y="89"/>
                          <a:pt x="58" y="89"/>
                          <a:pt x="58" y="89"/>
                        </a:cubicBezTo>
                        <a:cubicBezTo>
                          <a:pt x="56" y="89"/>
                          <a:pt x="56" y="89"/>
                          <a:pt x="56" y="89"/>
                        </a:cubicBezTo>
                        <a:cubicBezTo>
                          <a:pt x="56" y="82"/>
                          <a:pt x="56" y="82"/>
                          <a:pt x="56" y="82"/>
                        </a:cubicBezTo>
                        <a:cubicBezTo>
                          <a:pt x="56" y="82"/>
                          <a:pt x="56" y="81"/>
                          <a:pt x="56" y="81"/>
                        </a:cubicBezTo>
                        <a:cubicBezTo>
                          <a:pt x="56" y="81"/>
                          <a:pt x="56" y="81"/>
                          <a:pt x="56" y="81"/>
                        </a:cubicBezTo>
                        <a:cubicBezTo>
                          <a:pt x="56" y="81"/>
                          <a:pt x="56" y="81"/>
                          <a:pt x="56" y="81"/>
                        </a:cubicBezTo>
                        <a:cubicBezTo>
                          <a:pt x="56" y="81"/>
                          <a:pt x="56" y="81"/>
                          <a:pt x="56" y="81"/>
                        </a:cubicBezTo>
                        <a:cubicBezTo>
                          <a:pt x="56" y="81"/>
                          <a:pt x="56" y="81"/>
                          <a:pt x="56" y="81"/>
                        </a:cubicBezTo>
                        <a:cubicBezTo>
                          <a:pt x="56" y="81"/>
                          <a:pt x="56" y="81"/>
                          <a:pt x="56" y="81"/>
                        </a:cubicBezTo>
                        <a:cubicBezTo>
                          <a:pt x="56" y="81"/>
                          <a:pt x="56" y="81"/>
                          <a:pt x="56" y="81"/>
                        </a:cubicBezTo>
                        <a:cubicBezTo>
                          <a:pt x="56" y="81"/>
                          <a:pt x="56" y="81"/>
                          <a:pt x="56" y="81"/>
                        </a:cubicBezTo>
                        <a:cubicBezTo>
                          <a:pt x="56" y="80"/>
                          <a:pt x="56" y="80"/>
                          <a:pt x="56" y="80"/>
                        </a:cubicBezTo>
                        <a:cubicBezTo>
                          <a:pt x="56" y="80"/>
                          <a:pt x="56" y="80"/>
                          <a:pt x="56" y="80"/>
                        </a:cubicBezTo>
                        <a:cubicBezTo>
                          <a:pt x="56" y="80"/>
                          <a:pt x="56"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5" y="80"/>
                          <a:pt x="55" y="80"/>
                          <a:pt x="55" y="80"/>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80"/>
                          <a:pt x="54" y="80"/>
                          <a:pt x="54" y="80"/>
                        </a:cubicBezTo>
                        <a:cubicBezTo>
                          <a:pt x="54" y="80"/>
                          <a:pt x="54" y="80"/>
                          <a:pt x="54" y="80"/>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4" y="79"/>
                          <a:pt x="54" y="79"/>
                          <a:pt x="54"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3" y="79"/>
                          <a:pt x="53" y="79"/>
                          <a:pt x="53" y="79"/>
                        </a:cubicBezTo>
                        <a:cubicBezTo>
                          <a:pt x="52" y="79"/>
                          <a:pt x="52" y="79"/>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2" y="78"/>
                          <a:pt x="52" y="78"/>
                          <a:pt x="52"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1" y="78"/>
                          <a:pt x="51" y="78"/>
                          <a:pt x="51"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50" y="78"/>
                          <a:pt x="50" y="78"/>
                          <a:pt x="50" y="78"/>
                        </a:cubicBezTo>
                        <a:cubicBezTo>
                          <a:pt x="49" y="78"/>
                          <a:pt x="49" y="78"/>
                          <a:pt x="48" y="79"/>
                        </a:cubicBezTo>
                        <a:cubicBezTo>
                          <a:pt x="43" y="84"/>
                          <a:pt x="43" y="84"/>
                          <a:pt x="43" y="84"/>
                        </a:cubicBezTo>
                        <a:cubicBezTo>
                          <a:pt x="35" y="76"/>
                          <a:pt x="35" y="76"/>
                          <a:pt x="35" y="76"/>
                        </a:cubicBezTo>
                        <a:cubicBezTo>
                          <a:pt x="40" y="71"/>
                          <a:pt x="40" y="71"/>
                          <a:pt x="40" y="71"/>
                        </a:cubicBezTo>
                        <a:cubicBezTo>
                          <a:pt x="41" y="70"/>
                          <a:pt x="41" y="70"/>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0" y="67"/>
                          <a:pt x="40" y="67"/>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6"/>
                          <a:pt x="40" y="66"/>
                          <a:pt x="40" y="66"/>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40" y="65"/>
                          <a:pt x="40" y="65"/>
                          <a:pt x="40" y="65"/>
                        </a:cubicBezTo>
                        <a:cubicBezTo>
                          <a:pt x="39" y="65"/>
                          <a:pt x="39" y="65"/>
                          <a:pt x="39" y="65"/>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4"/>
                          <a:pt x="39" y="64"/>
                          <a:pt x="39" y="64"/>
                        </a:cubicBezTo>
                        <a:cubicBezTo>
                          <a:pt x="39" y="63"/>
                          <a:pt x="39" y="63"/>
                          <a:pt x="39" y="63"/>
                        </a:cubicBezTo>
                        <a:cubicBezTo>
                          <a:pt x="39" y="63"/>
                          <a:pt x="39" y="63"/>
                          <a:pt x="39" y="63"/>
                        </a:cubicBezTo>
                        <a:cubicBezTo>
                          <a:pt x="39" y="63"/>
                          <a:pt x="39" y="63"/>
                          <a:pt x="39" y="63"/>
                        </a:cubicBezTo>
                        <a:cubicBezTo>
                          <a:pt x="39" y="63"/>
                          <a:pt x="39" y="63"/>
                          <a:pt x="39" y="63"/>
                        </a:cubicBezTo>
                        <a:cubicBezTo>
                          <a:pt x="39" y="63"/>
                          <a:pt x="39" y="63"/>
                          <a:pt x="39" y="63"/>
                        </a:cubicBezTo>
                        <a:cubicBezTo>
                          <a:pt x="39" y="63"/>
                          <a:pt x="39" y="63"/>
                          <a:pt x="39" y="63"/>
                        </a:cubicBezTo>
                        <a:cubicBezTo>
                          <a:pt x="39" y="63"/>
                          <a:pt x="39" y="63"/>
                          <a:pt x="39" y="63"/>
                        </a:cubicBezTo>
                        <a:cubicBezTo>
                          <a:pt x="39" y="63"/>
                          <a:pt x="39" y="63"/>
                          <a:pt x="39"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8" y="63"/>
                          <a:pt x="38" y="63"/>
                          <a:pt x="38" y="63"/>
                        </a:cubicBezTo>
                        <a:cubicBezTo>
                          <a:pt x="37" y="63"/>
                          <a:pt x="37" y="63"/>
                          <a:pt x="37" y="63"/>
                        </a:cubicBezTo>
                        <a:cubicBezTo>
                          <a:pt x="37" y="63"/>
                          <a:pt x="37" y="63"/>
                          <a:pt x="37" y="63"/>
                        </a:cubicBezTo>
                        <a:cubicBezTo>
                          <a:pt x="37" y="63"/>
                          <a:pt x="37" y="63"/>
                          <a:pt x="37" y="63"/>
                        </a:cubicBezTo>
                        <a:cubicBezTo>
                          <a:pt x="37" y="63"/>
                          <a:pt x="37" y="63"/>
                          <a:pt x="37" y="63"/>
                        </a:cubicBezTo>
                        <a:cubicBezTo>
                          <a:pt x="37" y="63"/>
                          <a:pt x="37" y="63"/>
                          <a:pt x="37" y="63"/>
                        </a:cubicBezTo>
                        <a:cubicBezTo>
                          <a:pt x="37" y="63"/>
                          <a:pt x="37" y="63"/>
                          <a:pt x="37" y="63"/>
                        </a:cubicBezTo>
                        <a:cubicBezTo>
                          <a:pt x="37" y="63"/>
                          <a:pt x="37" y="63"/>
                          <a:pt x="37" y="63"/>
                        </a:cubicBezTo>
                        <a:cubicBezTo>
                          <a:pt x="37" y="63"/>
                          <a:pt x="37" y="63"/>
                          <a:pt x="37" y="63"/>
                        </a:cubicBezTo>
                        <a:cubicBezTo>
                          <a:pt x="37" y="63"/>
                          <a:pt x="37" y="63"/>
                          <a:pt x="37" y="63"/>
                        </a:cubicBezTo>
                        <a:cubicBezTo>
                          <a:pt x="37" y="63"/>
                          <a:pt x="37" y="63"/>
                          <a:pt x="37" y="63"/>
                        </a:cubicBezTo>
                        <a:cubicBezTo>
                          <a:pt x="37" y="63"/>
                          <a:pt x="37" y="63"/>
                          <a:pt x="37" y="63"/>
                        </a:cubicBezTo>
                        <a:cubicBezTo>
                          <a:pt x="30" y="63"/>
                          <a:pt x="30" y="63"/>
                          <a:pt x="30" y="63"/>
                        </a:cubicBezTo>
                        <a:cubicBezTo>
                          <a:pt x="30" y="52"/>
                          <a:pt x="30" y="52"/>
                          <a:pt x="30"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7" y="52"/>
                          <a:pt x="37" y="52"/>
                          <a:pt x="37"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2"/>
                          <a:pt x="38" y="52"/>
                          <a:pt x="38" y="52"/>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1"/>
                          <a:pt x="39" y="51"/>
                          <a:pt x="39" y="51"/>
                        </a:cubicBezTo>
                        <a:cubicBezTo>
                          <a:pt x="39" y="50"/>
                          <a:pt x="39" y="50"/>
                          <a:pt x="39" y="50"/>
                        </a:cubicBezTo>
                        <a:cubicBezTo>
                          <a:pt x="39" y="50"/>
                          <a:pt x="39" y="50"/>
                          <a:pt x="39" y="50"/>
                        </a:cubicBezTo>
                        <a:cubicBezTo>
                          <a:pt x="39" y="50"/>
                          <a:pt x="39" y="50"/>
                          <a:pt x="39" y="50"/>
                        </a:cubicBezTo>
                        <a:cubicBezTo>
                          <a:pt x="39" y="50"/>
                          <a:pt x="39" y="50"/>
                          <a:pt x="39" y="50"/>
                        </a:cubicBezTo>
                        <a:cubicBezTo>
                          <a:pt x="39" y="50"/>
                          <a:pt x="39" y="50"/>
                          <a:pt x="39" y="50"/>
                        </a:cubicBezTo>
                        <a:cubicBezTo>
                          <a:pt x="39" y="50"/>
                          <a:pt x="39" y="50"/>
                          <a:pt x="39" y="50"/>
                        </a:cubicBezTo>
                        <a:cubicBezTo>
                          <a:pt x="39" y="50"/>
                          <a:pt x="39" y="50"/>
                          <a:pt x="39" y="50"/>
                        </a:cubicBezTo>
                        <a:cubicBezTo>
                          <a:pt x="39" y="50"/>
                          <a:pt x="39" y="50"/>
                          <a:pt x="39" y="50"/>
                        </a:cubicBezTo>
                        <a:cubicBezTo>
                          <a:pt x="39" y="50"/>
                          <a:pt x="39" y="50"/>
                          <a:pt x="39" y="50"/>
                        </a:cubicBezTo>
                        <a:cubicBezTo>
                          <a:pt x="39" y="50"/>
                          <a:pt x="39" y="50"/>
                          <a:pt x="39" y="50"/>
                        </a:cubicBezTo>
                        <a:cubicBezTo>
                          <a:pt x="40" y="50"/>
                          <a:pt x="40" y="50"/>
                          <a:pt x="40" y="50"/>
                        </a:cubicBezTo>
                        <a:cubicBezTo>
                          <a:pt x="40" y="50"/>
                          <a:pt x="40" y="50"/>
                          <a:pt x="40" y="50"/>
                        </a:cubicBezTo>
                        <a:cubicBezTo>
                          <a:pt x="40" y="50"/>
                          <a:pt x="40" y="50"/>
                          <a:pt x="40" y="50"/>
                        </a:cubicBezTo>
                        <a:cubicBezTo>
                          <a:pt x="40" y="50"/>
                          <a:pt x="40" y="50"/>
                          <a:pt x="40" y="50"/>
                        </a:cubicBezTo>
                        <a:cubicBezTo>
                          <a:pt x="39" y="50"/>
                          <a:pt x="39" y="50"/>
                          <a:pt x="39" y="50"/>
                        </a:cubicBezTo>
                        <a:cubicBezTo>
                          <a:pt x="39" y="50"/>
                          <a:pt x="39" y="50"/>
                          <a:pt x="39" y="50"/>
                        </a:cubicBezTo>
                        <a:cubicBezTo>
                          <a:pt x="40" y="50"/>
                          <a:pt x="40" y="50"/>
                          <a:pt x="40" y="50"/>
                        </a:cubicBezTo>
                        <a:cubicBezTo>
                          <a:pt x="40" y="50"/>
                          <a:pt x="40" y="50"/>
                          <a:pt x="40" y="50"/>
                        </a:cubicBezTo>
                        <a:cubicBezTo>
                          <a:pt x="40" y="50"/>
                          <a:pt x="40" y="50"/>
                          <a:pt x="40" y="50"/>
                        </a:cubicBezTo>
                        <a:cubicBezTo>
                          <a:pt x="40" y="50"/>
                          <a:pt x="40" y="50"/>
                          <a:pt x="40" y="50"/>
                        </a:cubicBezTo>
                        <a:cubicBezTo>
                          <a:pt x="40" y="50"/>
                          <a:pt x="40" y="50"/>
                          <a:pt x="40" y="50"/>
                        </a:cubicBezTo>
                        <a:cubicBezTo>
                          <a:pt x="40" y="50"/>
                          <a:pt x="40" y="50"/>
                          <a:pt x="40" y="50"/>
                        </a:cubicBezTo>
                        <a:cubicBezTo>
                          <a:pt x="40" y="50"/>
                          <a:pt x="40" y="50"/>
                          <a:pt x="40" y="50"/>
                        </a:cubicBezTo>
                        <a:cubicBezTo>
                          <a:pt x="40" y="50"/>
                          <a:pt x="40" y="50"/>
                          <a:pt x="40" y="50"/>
                        </a:cubicBezTo>
                        <a:cubicBezTo>
                          <a:pt x="40" y="50"/>
                          <a:pt x="40" y="50"/>
                          <a:pt x="40" y="50"/>
                        </a:cubicBezTo>
                        <a:cubicBezTo>
                          <a:pt x="40" y="50"/>
                          <a:pt x="40" y="50"/>
                          <a:pt x="40" y="50"/>
                        </a:cubicBezTo>
                        <a:cubicBezTo>
                          <a:pt x="40" y="50"/>
                          <a:pt x="40" y="50"/>
                          <a:pt x="40" y="50"/>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9"/>
                          <a:pt x="40" y="49"/>
                          <a:pt x="40" y="49"/>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39" y="48"/>
                          <a:pt x="39" y="48"/>
                          <a:pt x="39"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0" y="48"/>
                          <a:pt x="40" y="48"/>
                          <a:pt x="40" y="48"/>
                        </a:cubicBezTo>
                        <a:cubicBezTo>
                          <a:pt x="41" y="47"/>
                          <a:pt x="41" y="47"/>
                          <a:pt x="41" y="47"/>
                        </a:cubicBezTo>
                        <a:cubicBezTo>
                          <a:pt x="41" y="47"/>
                          <a:pt x="41" y="47"/>
                          <a:pt x="41" y="47"/>
                        </a:cubicBezTo>
                        <a:cubicBezTo>
                          <a:pt x="41" y="47"/>
                          <a:pt x="41" y="47"/>
                          <a:pt x="41" y="47"/>
                        </a:cubicBezTo>
                        <a:cubicBezTo>
                          <a:pt x="41" y="47"/>
                          <a:pt x="41" y="47"/>
                          <a:pt x="41" y="47"/>
                        </a:cubicBezTo>
                        <a:cubicBezTo>
                          <a:pt x="41" y="47"/>
                          <a:pt x="41" y="46"/>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5"/>
                          <a:pt x="41" y="45"/>
                          <a:pt x="41" y="45"/>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0" y="44"/>
                          <a:pt x="40" y="44"/>
                          <a:pt x="40" y="44"/>
                        </a:cubicBezTo>
                        <a:cubicBezTo>
                          <a:pt x="40" y="44"/>
                          <a:pt x="40" y="44"/>
                          <a:pt x="40" y="44"/>
                        </a:cubicBezTo>
                        <a:cubicBezTo>
                          <a:pt x="40" y="44"/>
                          <a:pt x="40" y="44"/>
                          <a:pt x="40" y="44"/>
                        </a:cubicBezTo>
                        <a:cubicBezTo>
                          <a:pt x="40" y="44"/>
                          <a:pt x="40" y="44"/>
                          <a:pt x="40" y="44"/>
                        </a:cubicBezTo>
                        <a:cubicBezTo>
                          <a:pt x="40" y="44"/>
                          <a:pt x="40" y="44"/>
                          <a:pt x="40" y="44"/>
                        </a:cubicBezTo>
                        <a:cubicBezTo>
                          <a:pt x="35" y="39"/>
                          <a:pt x="35" y="39"/>
                          <a:pt x="35" y="39"/>
                        </a:cubicBezTo>
                        <a:cubicBezTo>
                          <a:pt x="43" y="31"/>
                          <a:pt x="43" y="31"/>
                          <a:pt x="43" y="31"/>
                        </a:cubicBezTo>
                        <a:cubicBezTo>
                          <a:pt x="48" y="36"/>
                          <a:pt x="48" y="36"/>
                          <a:pt x="48" y="36"/>
                        </a:cubicBezTo>
                        <a:cubicBezTo>
                          <a:pt x="49" y="37"/>
                          <a:pt x="50" y="37"/>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3" y="35"/>
                          <a:pt x="53" y="35"/>
                          <a:pt x="53"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4" y="35"/>
                          <a:pt x="54" y="35"/>
                          <a:pt x="54"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4"/>
                          <a:pt x="56" y="34"/>
                          <a:pt x="56" y="34"/>
                        </a:cubicBezTo>
                        <a:cubicBezTo>
                          <a:pt x="56" y="33"/>
                          <a:pt x="56" y="33"/>
                          <a:pt x="56" y="33"/>
                        </a:cubicBezTo>
                        <a:cubicBezTo>
                          <a:pt x="56" y="26"/>
                          <a:pt x="56" y="26"/>
                          <a:pt x="56" y="26"/>
                        </a:cubicBezTo>
                        <a:cubicBezTo>
                          <a:pt x="58" y="26"/>
                          <a:pt x="58" y="26"/>
                          <a:pt x="58" y="26"/>
                        </a:cubicBezTo>
                        <a:cubicBezTo>
                          <a:pt x="67" y="26"/>
                          <a:pt x="67" y="26"/>
                          <a:pt x="67" y="26"/>
                        </a:cubicBezTo>
                        <a:cubicBezTo>
                          <a:pt x="67" y="26"/>
                          <a:pt x="67" y="26"/>
                          <a:pt x="67" y="26"/>
                        </a:cubicBezTo>
                        <a:cubicBezTo>
                          <a:pt x="67" y="33"/>
                          <a:pt x="67" y="33"/>
                          <a:pt x="67" y="33"/>
                        </a:cubicBezTo>
                        <a:cubicBezTo>
                          <a:pt x="67" y="34"/>
                          <a:pt x="68" y="35"/>
                          <a:pt x="69" y="35"/>
                        </a:cubicBezTo>
                        <a:cubicBezTo>
                          <a:pt x="70" y="33"/>
                          <a:pt x="70" y="33"/>
                          <a:pt x="70" y="33"/>
                        </a:cubicBezTo>
                        <a:cubicBezTo>
                          <a:pt x="69" y="35"/>
                          <a:pt x="69" y="35"/>
                          <a:pt x="69" y="35"/>
                        </a:cubicBezTo>
                        <a:cubicBezTo>
                          <a:pt x="70" y="35"/>
                          <a:pt x="70" y="35"/>
                          <a:pt x="71" y="36"/>
                        </a:cubicBezTo>
                        <a:cubicBezTo>
                          <a:pt x="71" y="36"/>
                          <a:pt x="72" y="36"/>
                          <a:pt x="72" y="36"/>
                        </a:cubicBezTo>
                        <a:cubicBezTo>
                          <a:pt x="73" y="37"/>
                          <a:pt x="74" y="37"/>
                          <a:pt x="75" y="36"/>
                        </a:cubicBezTo>
                        <a:cubicBezTo>
                          <a:pt x="80" y="31"/>
                          <a:pt x="80" y="31"/>
                          <a:pt x="80" y="31"/>
                        </a:cubicBezTo>
                        <a:cubicBezTo>
                          <a:pt x="88" y="39"/>
                          <a:pt x="88" y="39"/>
                          <a:pt x="88" y="39"/>
                        </a:cubicBezTo>
                        <a:cubicBezTo>
                          <a:pt x="83" y="44"/>
                          <a:pt x="83" y="44"/>
                          <a:pt x="83" y="44"/>
                        </a:cubicBezTo>
                        <a:cubicBezTo>
                          <a:pt x="82" y="45"/>
                          <a:pt x="82" y="46"/>
                          <a:pt x="83" y="47"/>
                        </a:cubicBezTo>
                        <a:cubicBezTo>
                          <a:pt x="83" y="47"/>
                          <a:pt x="83" y="47"/>
                          <a:pt x="83" y="47"/>
                        </a:cubicBezTo>
                        <a:cubicBezTo>
                          <a:pt x="83" y="47"/>
                          <a:pt x="83" y="48"/>
                          <a:pt x="83" y="48"/>
                        </a:cubicBezTo>
                        <a:cubicBezTo>
                          <a:pt x="83" y="48"/>
                          <a:pt x="83" y="48"/>
                          <a:pt x="83" y="48"/>
                        </a:cubicBezTo>
                        <a:cubicBezTo>
                          <a:pt x="83" y="48"/>
                          <a:pt x="83" y="48"/>
                          <a:pt x="83" y="48"/>
                        </a:cubicBezTo>
                        <a:cubicBezTo>
                          <a:pt x="83" y="48"/>
                          <a:pt x="83" y="48"/>
                          <a:pt x="83" y="48"/>
                        </a:cubicBezTo>
                        <a:cubicBezTo>
                          <a:pt x="83" y="49"/>
                          <a:pt x="84" y="49"/>
                          <a:pt x="84" y="50"/>
                        </a:cubicBezTo>
                        <a:cubicBezTo>
                          <a:pt x="84" y="51"/>
                          <a:pt x="85" y="52"/>
                          <a:pt x="86" y="52"/>
                        </a:cubicBezTo>
                        <a:cubicBezTo>
                          <a:pt x="93" y="52"/>
                          <a:pt x="93" y="52"/>
                          <a:pt x="93" y="52"/>
                        </a:cubicBezTo>
                        <a:lnTo>
                          <a:pt x="93" y="63"/>
                        </a:lnTo>
                        <a:close/>
                      </a:path>
                    </a:pathLst>
                  </a:custGeom>
                  <a:grpFill/>
                  <a:ln w="9525">
                    <a:noFill/>
                    <a:round/>
                  </a:ln>
                </p:spPr>
                <p:txBody>
                  <a:bodyPr anchor="ctr"/>
                  <a:lstStyle/>
                  <a:p>
                    <a:pPr algn="ctr"/>
                  </a:p>
                </p:txBody>
              </p:sp>
            </p:grpSp>
            <p:grpSp>
              <p:nvGrpSpPr>
                <p:cNvPr id="137" name="îSḷiḓé"/>
                <p:cNvGrpSpPr/>
                <p:nvPr/>
              </p:nvGrpSpPr>
              <p:grpSpPr>
                <a:xfrm>
                  <a:off x="7091229" y="2195523"/>
                  <a:ext cx="675568" cy="633806"/>
                  <a:chOff x="3919538" y="1693863"/>
                  <a:chExt cx="436563" cy="409575"/>
                </a:xfrm>
                <a:solidFill>
                  <a:schemeClr val="accent1"/>
                </a:solidFill>
              </p:grpSpPr>
              <p:sp>
                <p:nvSpPr>
                  <p:cNvPr id="156" name="işḻîḍe"/>
                  <p:cNvSpPr/>
                  <p:nvPr/>
                </p:nvSpPr>
                <p:spPr bwMode="auto">
                  <a:xfrm>
                    <a:off x="3919538" y="1693863"/>
                    <a:ext cx="436563" cy="409575"/>
                  </a:xfrm>
                  <a:custGeom>
                    <a:avLst/>
                    <a:gdLst/>
                    <a:ahLst/>
                    <a:cxnLst>
                      <a:cxn ang="0">
                        <a:pos x="107" y="24"/>
                      </a:cxn>
                      <a:cxn ang="0">
                        <a:pos x="112" y="19"/>
                      </a:cxn>
                      <a:cxn ang="0">
                        <a:pos x="93" y="10"/>
                      </a:cxn>
                      <a:cxn ang="0">
                        <a:pos x="90" y="0"/>
                      </a:cxn>
                      <a:cxn ang="0">
                        <a:pos x="73" y="10"/>
                      </a:cxn>
                      <a:cxn ang="0">
                        <a:pos x="56" y="13"/>
                      </a:cxn>
                      <a:cxn ang="0">
                        <a:pos x="14" y="95"/>
                      </a:cxn>
                      <a:cxn ang="0">
                        <a:pos x="98" y="63"/>
                      </a:cxn>
                      <a:cxn ang="0">
                        <a:pos x="107" y="44"/>
                      </a:cxn>
                      <a:cxn ang="0">
                        <a:pos x="107" y="44"/>
                      </a:cxn>
                      <a:cxn ang="0">
                        <a:pos x="116" y="26"/>
                      </a:cxn>
                      <a:cxn ang="0">
                        <a:pos x="27" y="80"/>
                      </a:cxn>
                      <a:cxn ang="0">
                        <a:pos x="28" y="39"/>
                      </a:cxn>
                      <a:cxn ang="0">
                        <a:pos x="46" y="38"/>
                      </a:cxn>
                      <a:cxn ang="0">
                        <a:pos x="17" y="30"/>
                      </a:cxn>
                      <a:cxn ang="0">
                        <a:pos x="14" y="34"/>
                      </a:cxn>
                      <a:cxn ang="0">
                        <a:pos x="14" y="34"/>
                      </a:cxn>
                      <a:cxn ang="0">
                        <a:pos x="22" y="82"/>
                      </a:cxn>
                      <a:cxn ang="0">
                        <a:pos x="24" y="86"/>
                      </a:cxn>
                      <a:cxn ang="0">
                        <a:pos x="46" y="81"/>
                      </a:cxn>
                      <a:cxn ang="0">
                        <a:pos x="51" y="18"/>
                      </a:cxn>
                      <a:cxn ang="0">
                        <a:pos x="51" y="18"/>
                      </a:cxn>
                      <a:cxn ang="0">
                        <a:pos x="59" y="44"/>
                      </a:cxn>
                      <a:cxn ang="0">
                        <a:pos x="54" y="52"/>
                      </a:cxn>
                      <a:cxn ang="0">
                        <a:pos x="50" y="61"/>
                      </a:cxn>
                      <a:cxn ang="0">
                        <a:pos x="69" y="61"/>
                      </a:cxn>
                      <a:cxn ang="0">
                        <a:pos x="70" y="80"/>
                      </a:cxn>
                      <a:cxn ang="0">
                        <a:pos x="51" y="81"/>
                      </a:cxn>
                      <a:cxn ang="0">
                        <a:pos x="79" y="92"/>
                      </a:cxn>
                      <a:cxn ang="0">
                        <a:pos x="79" y="92"/>
                      </a:cxn>
                      <a:cxn ang="0">
                        <a:pos x="90" y="67"/>
                      </a:cxn>
                      <a:cxn ang="0">
                        <a:pos x="105" y="39"/>
                      </a:cxn>
                      <a:cxn ang="0">
                        <a:pos x="103" y="40"/>
                      </a:cxn>
                      <a:cxn ang="0">
                        <a:pos x="103" y="42"/>
                      </a:cxn>
                      <a:cxn ang="0">
                        <a:pos x="107" y="50"/>
                      </a:cxn>
                      <a:cxn ang="0">
                        <a:pos x="92" y="53"/>
                      </a:cxn>
                      <a:cxn ang="0">
                        <a:pos x="88" y="63"/>
                      </a:cxn>
                      <a:cxn ang="0">
                        <a:pos x="75" y="56"/>
                      </a:cxn>
                      <a:cxn ang="0">
                        <a:pos x="70" y="53"/>
                      </a:cxn>
                      <a:cxn ang="0">
                        <a:pos x="64" y="43"/>
                      </a:cxn>
                      <a:cxn ang="0">
                        <a:pos x="63" y="42"/>
                      </a:cxn>
                      <a:cxn ang="0">
                        <a:pos x="54" y="39"/>
                      </a:cxn>
                      <a:cxn ang="0">
                        <a:pos x="63" y="27"/>
                      </a:cxn>
                      <a:cxn ang="0">
                        <a:pos x="62" y="27"/>
                      </a:cxn>
                      <a:cxn ang="0">
                        <a:pos x="63" y="26"/>
                      </a:cxn>
                      <a:cxn ang="0">
                        <a:pos x="64" y="24"/>
                      </a:cxn>
                      <a:cxn ang="0">
                        <a:pos x="70" y="14"/>
                      </a:cxn>
                      <a:cxn ang="0">
                        <a:pos x="75" y="14"/>
                      </a:cxn>
                      <a:cxn ang="0">
                        <a:pos x="88" y="5"/>
                      </a:cxn>
                      <a:cxn ang="0">
                        <a:pos x="89" y="13"/>
                      </a:cxn>
                      <a:cxn ang="0">
                        <a:pos x="100" y="10"/>
                      </a:cxn>
                      <a:cxn ang="0">
                        <a:pos x="102" y="24"/>
                      </a:cxn>
                      <a:cxn ang="0">
                        <a:pos x="102" y="26"/>
                      </a:cxn>
                      <a:cxn ang="0">
                        <a:pos x="112" y="39"/>
                      </a:cxn>
                    </a:cxnLst>
                    <a:rect l="0" t="0" r="r" b="b"/>
                    <a:pathLst>
                      <a:path w="116" h="109">
                        <a:moveTo>
                          <a:pt x="114" y="24"/>
                        </a:moveTo>
                        <a:cubicBezTo>
                          <a:pt x="107" y="24"/>
                          <a:pt x="107" y="24"/>
                          <a:pt x="107" y="24"/>
                        </a:cubicBezTo>
                        <a:cubicBezTo>
                          <a:pt x="107" y="24"/>
                          <a:pt x="107" y="24"/>
                          <a:pt x="107" y="24"/>
                        </a:cubicBezTo>
                        <a:cubicBezTo>
                          <a:pt x="107" y="24"/>
                          <a:pt x="107" y="24"/>
                          <a:pt x="107" y="24"/>
                        </a:cubicBezTo>
                        <a:cubicBezTo>
                          <a:pt x="107" y="24"/>
                          <a:pt x="107" y="24"/>
                          <a:pt x="107" y="24"/>
                        </a:cubicBezTo>
                        <a:cubicBezTo>
                          <a:pt x="107" y="24"/>
                          <a:pt x="107" y="24"/>
                          <a:pt x="107" y="24"/>
                        </a:cubicBezTo>
                        <a:cubicBezTo>
                          <a:pt x="107" y="24"/>
                          <a:pt x="107" y="24"/>
                          <a:pt x="107" y="24"/>
                        </a:cubicBezTo>
                        <a:cubicBezTo>
                          <a:pt x="112" y="19"/>
                          <a:pt x="112" y="19"/>
                          <a:pt x="112" y="19"/>
                        </a:cubicBezTo>
                        <a:cubicBezTo>
                          <a:pt x="113" y="18"/>
                          <a:pt x="113" y="16"/>
                          <a:pt x="112" y="15"/>
                        </a:cubicBezTo>
                        <a:cubicBezTo>
                          <a:pt x="101" y="5"/>
                          <a:pt x="101" y="5"/>
                          <a:pt x="101" y="5"/>
                        </a:cubicBezTo>
                        <a:cubicBezTo>
                          <a:pt x="100" y="4"/>
                          <a:pt x="99" y="4"/>
                          <a:pt x="98" y="5"/>
                        </a:cubicBezTo>
                        <a:cubicBezTo>
                          <a:pt x="93" y="10"/>
                          <a:pt x="93" y="10"/>
                          <a:pt x="93" y="10"/>
                        </a:cubicBezTo>
                        <a:cubicBezTo>
                          <a:pt x="93" y="10"/>
                          <a:pt x="93" y="10"/>
                          <a:pt x="93" y="10"/>
                        </a:cubicBezTo>
                        <a:cubicBezTo>
                          <a:pt x="93" y="10"/>
                          <a:pt x="93" y="10"/>
                          <a:pt x="93" y="10"/>
                        </a:cubicBezTo>
                        <a:cubicBezTo>
                          <a:pt x="93" y="2"/>
                          <a:pt x="93" y="2"/>
                          <a:pt x="93" y="2"/>
                        </a:cubicBezTo>
                        <a:cubicBezTo>
                          <a:pt x="93" y="1"/>
                          <a:pt x="92" y="0"/>
                          <a:pt x="90" y="0"/>
                        </a:cubicBezTo>
                        <a:cubicBezTo>
                          <a:pt x="75" y="0"/>
                          <a:pt x="75" y="0"/>
                          <a:pt x="75" y="0"/>
                        </a:cubicBezTo>
                        <a:cubicBezTo>
                          <a:pt x="74" y="0"/>
                          <a:pt x="73" y="1"/>
                          <a:pt x="73" y="2"/>
                        </a:cubicBezTo>
                        <a:cubicBezTo>
                          <a:pt x="73" y="10"/>
                          <a:pt x="73" y="10"/>
                          <a:pt x="73" y="10"/>
                        </a:cubicBezTo>
                        <a:cubicBezTo>
                          <a:pt x="73" y="10"/>
                          <a:pt x="73" y="10"/>
                          <a:pt x="73" y="10"/>
                        </a:cubicBezTo>
                        <a:cubicBezTo>
                          <a:pt x="73" y="10"/>
                          <a:pt x="73" y="10"/>
                          <a:pt x="73" y="10"/>
                        </a:cubicBezTo>
                        <a:cubicBezTo>
                          <a:pt x="68" y="5"/>
                          <a:pt x="68" y="5"/>
                          <a:pt x="68" y="5"/>
                        </a:cubicBezTo>
                        <a:cubicBezTo>
                          <a:pt x="67" y="4"/>
                          <a:pt x="65" y="4"/>
                          <a:pt x="64" y="5"/>
                        </a:cubicBezTo>
                        <a:cubicBezTo>
                          <a:pt x="56" y="13"/>
                          <a:pt x="56" y="13"/>
                          <a:pt x="56" y="13"/>
                        </a:cubicBezTo>
                        <a:cubicBezTo>
                          <a:pt x="54" y="12"/>
                          <a:pt x="51" y="12"/>
                          <a:pt x="48" y="12"/>
                        </a:cubicBezTo>
                        <a:cubicBezTo>
                          <a:pt x="35" y="12"/>
                          <a:pt x="23" y="18"/>
                          <a:pt x="14" y="26"/>
                        </a:cubicBezTo>
                        <a:cubicBezTo>
                          <a:pt x="5" y="35"/>
                          <a:pt x="0" y="47"/>
                          <a:pt x="0" y="61"/>
                        </a:cubicBezTo>
                        <a:cubicBezTo>
                          <a:pt x="0" y="74"/>
                          <a:pt x="5" y="86"/>
                          <a:pt x="14" y="95"/>
                        </a:cubicBezTo>
                        <a:cubicBezTo>
                          <a:pt x="23" y="104"/>
                          <a:pt x="35" y="109"/>
                          <a:pt x="48" y="109"/>
                        </a:cubicBezTo>
                        <a:cubicBezTo>
                          <a:pt x="62" y="109"/>
                          <a:pt x="74" y="104"/>
                          <a:pt x="83" y="95"/>
                        </a:cubicBezTo>
                        <a:cubicBezTo>
                          <a:pt x="91" y="87"/>
                          <a:pt x="97" y="75"/>
                          <a:pt x="97" y="62"/>
                        </a:cubicBezTo>
                        <a:cubicBezTo>
                          <a:pt x="98" y="63"/>
                          <a:pt x="98" y="63"/>
                          <a:pt x="98" y="63"/>
                        </a:cubicBezTo>
                        <a:cubicBezTo>
                          <a:pt x="99" y="64"/>
                          <a:pt x="100" y="64"/>
                          <a:pt x="101" y="63"/>
                        </a:cubicBezTo>
                        <a:cubicBezTo>
                          <a:pt x="112" y="52"/>
                          <a:pt x="112" y="52"/>
                          <a:pt x="112" y="52"/>
                        </a:cubicBezTo>
                        <a:cubicBezTo>
                          <a:pt x="113" y="51"/>
                          <a:pt x="113" y="50"/>
                          <a:pt x="112" y="49"/>
                        </a:cubicBezTo>
                        <a:cubicBezTo>
                          <a:pt x="107" y="44"/>
                          <a:pt x="107" y="44"/>
                          <a:pt x="107" y="44"/>
                        </a:cubicBezTo>
                        <a:cubicBezTo>
                          <a:pt x="107" y="44"/>
                          <a:pt x="107" y="44"/>
                          <a:pt x="107" y="44"/>
                        </a:cubicBezTo>
                        <a:cubicBezTo>
                          <a:pt x="107" y="44"/>
                          <a:pt x="107" y="44"/>
                          <a:pt x="107" y="44"/>
                        </a:cubicBezTo>
                        <a:cubicBezTo>
                          <a:pt x="107" y="44"/>
                          <a:pt x="107" y="44"/>
                          <a:pt x="107" y="44"/>
                        </a:cubicBezTo>
                        <a:cubicBezTo>
                          <a:pt x="107" y="44"/>
                          <a:pt x="107" y="44"/>
                          <a:pt x="107" y="44"/>
                        </a:cubicBezTo>
                        <a:cubicBezTo>
                          <a:pt x="107" y="44"/>
                          <a:pt x="107" y="44"/>
                          <a:pt x="107" y="44"/>
                        </a:cubicBezTo>
                        <a:cubicBezTo>
                          <a:pt x="114" y="44"/>
                          <a:pt x="114" y="44"/>
                          <a:pt x="114" y="44"/>
                        </a:cubicBezTo>
                        <a:cubicBezTo>
                          <a:pt x="115" y="44"/>
                          <a:pt x="116" y="42"/>
                          <a:pt x="116" y="41"/>
                        </a:cubicBezTo>
                        <a:cubicBezTo>
                          <a:pt x="116" y="26"/>
                          <a:pt x="116" y="26"/>
                          <a:pt x="116" y="26"/>
                        </a:cubicBezTo>
                        <a:cubicBezTo>
                          <a:pt x="116" y="25"/>
                          <a:pt x="115" y="24"/>
                          <a:pt x="114" y="24"/>
                        </a:cubicBezTo>
                        <a:close/>
                        <a:moveTo>
                          <a:pt x="46" y="61"/>
                        </a:moveTo>
                        <a:cubicBezTo>
                          <a:pt x="46" y="66"/>
                          <a:pt x="46" y="71"/>
                          <a:pt x="46" y="76"/>
                        </a:cubicBezTo>
                        <a:cubicBezTo>
                          <a:pt x="40" y="77"/>
                          <a:pt x="33" y="78"/>
                          <a:pt x="27" y="80"/>
                        </a:cubicBezTo>
                        <a:cubicBezTo>
                          <a:pt x="24" y="74"/>
                          <a:pt x="23" y="68"/>
                          <a:pt x="24" y="62"/>
                        </a:cubicBezTo>
                        <a:cubicBezTo>
                          <a:pt x="31" y="61"/>
                          <a:pt x="38" y="61"/>
                          <a:pt x="46" y="61"/>
                        </a:cubicBezTo>
                        <a:close/>
                        <a:moveTo>
                          <a:pt x="24" y="57"/>
                        </a:moveTo>
                        <a:cubicBezTo>
                          <a:pt x="24" y="51"/>
                          <a:pt x="26" y="45"/>
                          <a:pt x="28" y="39"/>
                        </a:cubicBezTo>
                        <a:cubicBezTo>
                          <a:pt x="34" y="41"/>
                          <a:pt x="40" y="42"/>
                          <a:pt x="46" y="43"/>
                        </a:cubicBezTo>
                        <a:cubicBezTo>
                          <a:pt x="46" y="47"/>
                          <a:pt x="46" y="52"/>
                          <a:pt x="46" y="56"/>
                        </a:cubicBezTo>
                        <a:cubicBezTo>
                          <a:pt x="38" y="56"/>
                          <a:pt x="31" y="56"/>
                          <a:pt x="24" y="57"/>
                        </a:cubicBezTo>
                        <a:close/>
                        <a:moveTo>
                          <a:pt x="46" y="38"/>
                        </a:moveTo>
                        <a:cubicBezTo>
                          <a:pt x="41" y="38"/>
                          <a:pt x="36" y="37"/>
                          <a:pt x="30" y="35"/>
                        </a:cubicBezTo>
                        <a:cubicBezTo>
                          <a:pt x="34" y="28"/>
                          <a:pt x="40" y="22"/>
                          <a:pt x="46" y="19"/>
                        </a:cubicBezTo>
                        <a:cubicBezTo>
                          <a:pt x="46" y="25"/>
                          <a:pt x="46" y="31"/>
                          <a:pt x="46" y="38"/>
                        </a:cubicBezTo>
                        <a:close/>
                        <a:moveTo>
                          <a:pt x="17" y="30"/>
                        </a:moveTo>
                        <a:cubicBezTo>
                          <a:pt x="23" y="24"/>
                          <a:pt x="30" y="20"/>
                          <a:pt x="38" y="18"/>
                        </a:cubicBezTo>
                        <a:cubicBezTo>
                          <a:pt x="33" y="22"/>
                          <a:pt x="29" y="28"/>
                          <a:pt x="26" y="34"/>
                        </a:cubicBezTo>
                        <a:cubicBezTo>
                          <a:pt x="23" y="32"/>
                          <a:pt x="20" y="31"/>
                          <a:pt x="17" y="30"/>
                        </a:cubicBezTo>
                        <a:close/>
                        <a:moveTo>
                          <a:pt x="14" y="34"/>
                        </a:moveTo>
                        <a:cubicBezTo>
                          <a:pt x="17" y="35"/>
                          <a:pt x="21" y="37"/>
                          <a:pt x="24" y="38"/>
                        </a:cubicBezTo>
                        <a:cubicBezTo>
                          <a:pt x="21" y="44"/>
                          <a:pt x="19" y="50"/>
                          <a:pt x="19" y="57"/>
                        </a:cubicBezTo>
                        <a:cubicBezTo>
                          <a:pt x="14" y="57"/>
                          <a:pt x="9" y="58"/>
                          <a:pt x="5" y="58"/>
                        </a:cubicBezTo>
                        <a:cubicBezTo>
                          <a:pt x="5" y="49"/>
                          <a:pt x="9" y="40"/>
                          <a:pt x="14" y="34"/>
                        </a:cubicBezTo>
                        <a:close/>
                        <a:moveTo>
                          <a:pt x="13" y="86"/>
                        </a:moveTo>
                        <a:cubicBezTo>
                          <a:pt x="8" y="80"/>
                          <a:pt x="5" y="72"/>
                          <a:pt x="5" y="63"/>
                        </a:cubicBezTo>
                        <a:cubicBezTo>
                          <a:pt x="9" y="63"/>
                          <a:pt x="14" y="62"/>
                          <a:pt x="19" y="62"/>
                        </a:cubicBezTo>
                        <a:cubicBezTo>
                          <a:pt x="19" y="69"/>
                          <a:pt x="20" y="75"/>
                          <a:pt x="22" y="82"/>
                        </a:cubicBezTo>
                        <a:cubicBezTo>
                          <a:pt x="19" y="83"/>
                          <a:pt x="16" y="85"/>
                          <a:pt x="13" y="86"/>
                        </a:cubicBezTo>
                        <a:close/>
                        <a:moveTo>
                          <a:pt x="17" y="92"/>
                        </a:moveTo>
                        <a:cubicBezTo>
                          <a:pt x="17" y="91"/>
                          <a:pt x="16" y="91"/>
                          <a:pt x="16" y="90"/>
                        </a:cubicBezTo>
                        <a:cubicBezTo>
                          <a:pt x="19" y="89"/>
                          <a:pt x="21" y="87"/>
                          <a:pt x="24" y="86"/>
                        </a:cubicBezTo>
                        <a:cubicBezTo>
                          <a:pt x="27" y="93"/>
                          <a:pt x="32" y="99"/>
                          <a:pt x="38" y="103"/>
                        </a:cubicBezTo>
                        <a:cubicBezTo>
                          <a:pt x="30" y="101"/>
                          <a:pt x="23" y="97"/>
                          <a:pt x="17" y="92"/>
                        </a:cubicBezTo>
                        <a:close/>
                        <a:moveTo>
                          <a:pt x="29" y="85"/>
                        </a:moveTo>
                        <a:cubicBezTo>
                          <a:pt x="35" y="83"/>
                          <a:pt x="40" y="82"/>
                          <a:pt x="46" y="81"/>
                        </a:cubicBezTo>
                        <a:cubicBezTo>
                          <a:pt x="46" y="83"/>
                          <a:pt x="46" y="83"/>
                          <a:pt x="46" y="83"/>
                        </a:cubicBezTo>
                        <a:cubicBezTo>
                          <a:pt x="46" y="89"/>
                          <a:pt x="46" y="96"/>
                          <a:pt x="46" y="103"/>
                        </a:cubicBezTo>
                        <a:cubicBezTo>
                          <a:pt x="38" y="98"/>
                          <a:pt x="32" y="92"/>
                          <a:pt x="29" y="85"/>
                        </a:cubicBezTo>
                        <a:close/>
                        <a:moveTo>
                          <a:pt x="51" y="18"/>
                        </a:moveTo>
                        <a:cubicBezTo>
                          <a:pt x="53" y="20"/>
                          <a:pt x="56" y="22"/>
                          <a:pt x="58" y="24"/>
                        </a:cubicBezTo>
                        <a:cubicBezTo>
                          <a:pt x="51" y="24"/>
                          <a:pt x="51" y="24"/>
                          <a:pt x="51" y="24"/>
                        </a:cubicBezTo>
                        <a:cubicBezTo>
                          <a:pt x="51" y="24"/>
                          <a:pt x="51" y="24"/>
                          <a:pt x="51" y="24"/>
                        </a:cubicBezTo>
                        <a:cubicBezTo>
                          <a:pt x="51" y="22"/>
                          <a:pt x="51" y="20"/>
                          <a:pt x="51" y="18"/>
                        </a:cubicBezTo>
                        <a:close/>
                        <a:moveTo>
                          <a:pt x="50" y="43"/>
                        </a:moveTo>
                        <a:cubicBezTo>
                          <a:pt x="51" y="43"/>
                          <a:pt x="51" y="44"/>
                          <a:pt x="51" y="44"/>
                        </a:cubicBezTo>
                        <a:cubicBezTo>
                          <a:pt x="59" y="44"/>
                          <a:pt x="59" y="44"/>
                          <a:pt x="59" y="44"/>
                        </a:cubicBezTo>
                        <a:cubicBezTo>
                          <a:pt x="59" y="44"/>
                          <a:pt x="59" y="44"/>
                          <a:pt x="59" y="44"/>
                        </a:cubicBezTo>
                        <a:cubicBezTo>
                          <a:pt x="59" y="44"/>
                          <a:pt x="59" y="44"/>
                          <a:pt x="59" y="44"/>
                        </a:cubicBezTo>
                        <a:cubicBezTo>
                          <a:pt x="59" y="44"/>
                          <a:pt x="59" y="44"/>
                          <a:pt x="59" y="44"/>
                        </a:cubicBezTo>
                        <a:cubicBezTo>
                          <a:pt x="54" y="49"/>
                          <a:pt x="54" y="49"/>
                          <a:pt x="54" y="49"/>
                        </a:cubicBezTo>
                        <a:cubicBezTo>
                          <a:pt x="53" y="50"/>
                          <a:pt x="53" y="51"/>
                          <a:pt x="54" y="52"/>
                        </a:cubicBezTo>
                        <a:cubicBezTo>
                          <a:pt x="58" y="56"/>
                          <a:pt x="58" y="56"/>
                          <a:pt x="58" y="56"/>
                        </a:cubicBezTo>
                        <a:cubicBezTo>
                          <a:pt x="55" y="56"/>
                          <a:pt x="53" y="56"/>
                          <a:pt x="50" y="56"/>
                        </a:cubicBezTo>
                        <a:cubicBezTo>
                          <a:pt x="50" y="52"/>
                          <a:pt x="50" y="48"/>
                          <a:pt x="50" y="43"/>
                        </a:cubicBezTo>
                        <a:close/>
                        <a:moveTo>
                          <a:pt x="50" y="61"/>
                        </a:moveTo>
                        <a:cubicBezTo>
                          <a:pt x="55" y="61"/>
                          <a:pt x="59" y="61"/>
                          <a:pt x="63" y="61"/>
                        </a:cubicBezTo>
                        <a:cubicBezTo>
                          <a:pt x="64" y="63"/>
                          <a:pt x="64" y="63"/>
                          <a:pt x="64" y="63"/>
                        </a:cubicBezTo>
                        <a:cubicBezTo>
                          <a:pt x="65" y="64"/>
                          <a:pt x="67" y="64"/>
                          <a:pt x="68" y="63"/>
                        </a:cubicBezTo>
                        <a:cubicBezTo>
                          <a:pt x="69" y="61"/>
                          <a:pt x="69" y="61"/>
                          <a:pt x="69" y="61"/>
                        </a:cubicBezTo>
                        <a:cubicBezTo>
                          <a:pt x="70" y="62"/>
                          <a:pt x="72" y="62"/>
                          <a:pt x="73" y="62"/>
                        </a:cubicBezTo>
                        <a:cubicBezTo>
                          <a:pt x="73" y="65"/>
                          <a:pt x="73" y="65"/>
                          <a:pt x="73" y="65"/>
                        </a:cubicBezTo>
                        <a:cubicBezTo>
                          <a:pt x="73" y="65"/>
                          <a:pt x="73" y="66"/>
                          <a:pt x="73" y="66"/>
                        </a:cubicBezTo>
                        <a:cubicBezTo>
                          <a:pt x="73" y="71"/>
                          <a:pt x="72" y="75"/>
                          <a:pt x="70" y="80"/>
                        </a:cubicBezTo>
                        <a:cubicBezTo>
                          <a:pt x="64" y="78"/>
                          <a:pt x="57" y="77"/>
                          <a:pt x="51" y="76"/>
                        </a:cubicBezTo>
                        <a:cubicBezTo>
                          <a:pt x="51" y="71"/>
                          <a:pt x="50" y="66"/>
                          <a:pt x="50" y="61"/>
                        </a:cubicBezTo>
                        <a:close/>
                        <a:moveTo>
                          <a:pt x="51" y="83"/>
                        </a:moveTo>
                        <a:cubicBezTo>
                          <a:pt x="51" y="81"/>
                          <a:pt x="51" y="81"/>
                          <a:pt x="51" y="81"/>
                        </a:cubicBezTo>
                        <a:cubicBezTo>
                          <a:pt x="57" y="81"/>
                          <a:pt x="62" y="82"/>
                          <a:pt x="68" y="84"/>
                        </a:cubicBezTo>
                        <a:cubicBezTo>
                          <a:pt x="65" y="92"/>
                          <a:pt x="59" y="98"/>
                          <a:pt x="51" y="103"/>
                        </a:cubicBezTo>
                        <a:cubicBezTo>
                          <a:pt x="51" y="96"/>
                          <a:pt x="51" y="89"/>
                          <a:pt x="51" y="83"/>
                        </a:cubicBezTo>
                        <a:close/>
                        <a:moveTo>
                          <a:pt x="79" y="92"/>
                        </a:moveTo>
                        <a:cubicBezTo>
                          <a:pt x="74" y="97"/>
                          <a:pt x="67" y="101"/>
                          <a:pt x="59" y="103"/>
                        </a:cubicBezTo>
                        <a:cubicBezTo>
                          <a:pt x="65" y="98"/>
                          <a:pt x="70" y="92"/>
                          <a:pt x="73" y="86"/>
                        </a:cubicBezTo>
                        <a:cubicBezTo>
                          <a:pt x="76" y="87"/>
                          <a:pt x="78" y="88"/>
                          <a:pt x="81" y="90"/>
                        </a:cubicBezTo>
                        <a:cubicBezTo>
                          <a:pt x="80" y="91"/>
                          <a:pt x="80" y="91"/>
                          <a:pt x="79" y="92"/>
                        </a:cubicBezTo>
                        <a:close/>
                        <a:moveTo>
                          <a:pt x="84" y="86"/>
                        </a:moveTo>
                        <a:cubicBezTo>
                          <a:pt x="81" y="84"/>
                          <a:pt x="78" y="83"/>
                          <a:pt x="75" y="82"/>
                        </a:cubicBezTo>
                        <a:cubicBezTo>
                          <a:pt x="76" y="77"/>
                          <a:pt x="77" y="72"/>
                          <a:pt x="78" y="67"/>
                        </a:cubicBezTo>
                        <a:cubicBezTo>
                          <a:pt x="90" y="67"/>
                          <a:pt x="90" y="67"/>
                          <a:pt x="90" y="67"/>
                        </a:cubicBezTo>
                        <a:cubicBezTo>
                          <a:pt x="91" y="67"/>
                          <a:pt x="91" y="67"/>
                          <a:pt x="92" y="67"/>
                        </a:cubicBezTo>
                        <a:cubicBezTo>
                          <a:pt x="91" y="74"/>
                          <a:pt x="88" y="81"/>
                          <a:pt x="84" y="86"/>
                        </a:cubicBezTo>
                        <a:close/>
                        <a:moveTo>
                          <a:pt x="112" y="39"/>
                        </a:moveTo>
                        <a:cubicBezTo>
                          <a:pt x="105" y="39"/>
                          <a:pt x="105" y="39"/>
                          <a:pt x="105" y="39"/>
                        </a:cubicBezTo>
                        <a:cubicBezTo>
                          <a:pt x="104" y="39"/>
                          <a:pt x="103" y="39"/>
                          <a:pt x="103" y="40"/>
                        </a:cubicBezTo>
                        <a:cubicBezTo>
                          <a:pt x="103" y="41"/>
                          <a:pt x="103" y="41"/>
                          <a:pt x="103" y="41"/>
                        </a:cubicBezTo>
                        <a:cubicBezTo>
                          <a:pt x="103" y="41"/>
                          <a:pt x="103" y="41"/>
                          <a:pt x="103" y="41"/>
                        </a:cubicBezTo>
                        <a:cubicBezTo>
                          <a:pt x="103" y="40"/>
                          <a:pt x="103" y="40"/>
                          <a:pt x="103" y="40"/>
                        </a:cubicBezTo>
                        <a:cubicBezTo>
                          <a:pt x="103" y="41"/>
                          <a:pt x="103" y="41"/>
                          <a:pt x="102" y="42"/>
                        </a:cubicBezTo>
                        <a:cubicBezTo>
                          <a:pt x="102" y="42"/>
                          <a:pt x="102" y="42"/>
                          <a:pt x="102" y="42"/>
                        </a:cubicBezTo>
                        <a:cubicBezTo>
                          <a:pt x="103" y="42"/>
                          <a:pt x="103" y="42"/>
                          <a:pt x="103" y="42"/>
                        </a:cubicBezTo>
                        <a:cubicBezTo>
                          <a:pt x="103" y="42"/>
                          <a:pt x="103" y="42"/>
                          <a:pt x="103" y="42"/>
                        </a:cubicBezTo>
                        <a:cubicBezTo>
                          <a:pt x="102" y="42"/>
                          <a:pt x="102" y="42"/>
                          <a:pt x="102" y="42"/>
                        </a:cubicBezTo>
                        <a:cubicBezTo>
                          <a:pt x="102" y="42"/>
                          <a:pt x="102" y="43"/>
                          <a:pt x="102" y="43"/>
                        </a:cubicBezTo>
                        <a:cubicBezTo>
                          <a:pt x="101" y="44"/>
                          <a:pt x="101" y="45"/>
                          <a:pt x="102" y="46"/>
                        </a:cubicBezTo>
                        <a:cubicBezTo>
                          <a:pt x="107" y="50"/>
                          <a:pt x="107" y="50"/>
                          <a:pt x="107" y="50"/>
                        </a:cubicBezTo>
                        <a:cubicBezTo>
                          <a:pt x="100" y="58"/>
                          <a:pt x="100" y="58"/>
                          <a:pt x="100" y="58"/>
                        </a:cubicBezTo>
                        <a:cubicBezTo>
                          <a:pt x="95" y="53"/>
                          <a:pt x="95" y="53"/>
                          <a:pt x="95" y="53"/>
                        </a:cubicBezTo>
                        <a:cubicBezTo>
                          <a:pt x="94" y="52"/>
                          <a:pt x="93" y="52"/>
                          <a:pt x="92" y="53"/>
                        </a:cubicBezTo>
                        <a:cubicBezTo>
                          <a:pt x="92" y="53"/>
                          <a:pt x="92" y="53"/>
                          <a:pt x="92" y="53"/>
                        </a:cubicBezTo>
                        <a:cubicBezTo>
                          <a:pt x="92" y="53"/>
                          <a:pt x="91" y="53"/>
                          <a:pt x="91" y="53"/>
                        </a:cubicBezTo>
                        <a:cubicBezTo>
                          <a:pt x="90" y="53"/>
                          <a:pt x="90" y="54"/>
                          <a:pt x="90" y="54"/>
                        </a:cubicBezTo>
                        <a:cubicBezTo>
                          <a:pt x="89" y="54"/>
                          <a:pt x="88" y="55"/>
                          <a:pt x="88" y="56"/>
                        </a:cubicBezTo>
                        <a:cubicBezTo>
                          <a:pt x="88" y="63"/>
                          <a:pt x="88" y="63"/>
                          <a:pt x="88" y="63"/>
                        </a:cubicBezTo>
                        <a:cubicBezTo>
                          <a:pt x="78" y="63"/>
                          <a:pt x="78" y="63"/>
                          <a:pt x="78" y="63"/>
                        </a:cubicBezTo>
                        <a:cubicBezTo>
                          <a:pt x="78" y="56"/>
                          <a:pt x="78" y="56"/>
                          <a:pt x="78" y="56"/>
                        </a:cubicBezTo>
                        <a:cubicBezTo>
                          <a:pt x="78" y="55"/>
                          <a:pt x="77" y="54"/>
                          <a:pt x="76" y="54"/>
                        </a:cubicBezTo>
                        <a:cubicBezTo>
                          <a:pt x="75" y="56"/>
                          <a:pt x="75" y="56"/>
                          <a:pt x="75" y="56"/>
                        </a:cubicBezTo>
                        <a:cubicBezTo>
                          <a:pt x="76" y="54"/>
                          <a:pt x="76" y="54"/>
                          <a:pt x="76" y="54"/>
                        </a:cubicBezTo>
                        <a:cubicBezTo>
                          <a:pt x="76" y="54"/>
                          <a:pt x="75" y="54"/>
                          <a:pt x="75" y="53"/>
                        </a:cubicBezTo>
                        <a:cubicBezTo>
                          <a:pt x="74" y="53"/>
                          <a:pt x="74" y="53"/>
                          <a:pt x="73" y="53"/>
                        </a:cubicBezTo>
                        <a:cubicBezTo>
                          <a:pt x="72" y="52"/>
                          <a:pt x="71" y="52"/>
                          <a:pt x="70" y="53"/>
                        </a:cubicBezTo>
                        <a:cubicBezTo>
                          <a:pt x="66" y="58"/>
                          <a:pt x="66" y="58"/>
                          <a:pt x="66" y="58"/>
                        </a:cubicBezTo>
                        <a:cubicBezTo>
                          <a:pt x="59" y="50"/>
                          <a:pt x="59" y="50"/>
                          <a:pt x="59" y="50"/>
                        </a:cubicBezTo>
                        <a:cubicBezTo>
                          <a:pt x="63" y="46"/>
                          <a:pt x="63" y="46"/>
                          <a:pt x="63" y="46"/>
                        </a:cubicBezTo>
                        <a:cubicBezTo>
                          <a:pt x="64" y="45"/>
                          <a:pt x="64" y="44"/>
                          <a:pt x="64" y="43"/>
                        </a:cubicBezTo>
                        <a:cubicBezTo>
                          <a:pt x="64" y="43"/>
                          <a:pt x="64" y="43"/>
                          <a:pt x="64" y="43"/>
                        </a:cubicBezTo>
                        <a:cubicBezTo>
                          <a:pt x="64" y="43"/>
                          <a:pt x="63" y="42"/>
                          <a:pt x="63" y="42"/>
                        </a:cubicBezTo>
                        <a:cubicBezTo>
                          <a:pt x="63" y="42"/>
                          <a:pt x="63" y="42"/>
                          <a:pt x="63" y="42"/>
                        </a:cubicBezTo>
                        <a:cubicBezTo>
                          <a:pt x="63" y="42"/>
                          <a:pt x="63" y="42"/>
                          <a:pt x="63" y="42"/>
                        </a:cubicBezTo>
                        <a:cubicBezTo>
                          <a:pt x="63" y="42"/>
                          <a:pt x="63" y="42"/>
                          <a:pt x="63" y="42"/>
                        </a:cubicBezTo>
                        <a:cubicBezTo>
                          <a:pt x="63" y="41"/>
                          <a:pt x="63" y="41"/>
                          <a:pt x="63" y="41"/>
                        </a:cubicBezTo>
                        <a:cubicBezTo>
                          <a:pt x="62" y="40"/>
                          <a:pt x="61" y="39"/>
                          <a:pt x="60" y="39"/>
                        </a:cubicBezTo>
                        <a:cubicBezTo>
                          <a:pt x="54" y="39"/>
                          <a:pt x="54" y="39"/>
                          <a:pt x="54" y="39"/>
                        </a:cubicBezTo>
                        <a:cubicBezTo>
                          <a:pt x="54" y="29"/>
                          <a:pt x="54" y="29"/>
                          <a:pt x="54" y="29"/>
                        </a:cubicBezTo>
                        <a:cubicBezTo>
                          <a:pt x="60" y="29"/>
                          <a:pt x="60" y="29"/>
                          <a:pt x="60" y="29"/>
                        </a:cubicBezTo>
                        <a:cubicBezTo>
                          <a:pt x="61" y="29"/>
                          <a:pt x="62" y="28"/>
                          <a:pt x="63" y="27"/>
                        </a:cubicBezTo>
                        <a:cubicBezTo>
                          <a:pt x="63" y="27"/>
                          <a:pt x="63" y="27"/>
                          <a:pt x="63" y="27"/>
                        </a:cubicBezTo>
                        <a:cubicBezTo>
                          <a:pt x="63" y="27"/>
                          <a:pt x="63" y="27"/>
                          <a:pt x="63" y="27"/>
                        </a:cubicBezTo>
                        <a:cubicBezTo>
                          <a:pt x="62" y="27"/>
                          <a:pt x="62" y="27"/>
                          <a:pt x="62" y="27"/>
                        </a:cubicBezTo>
                        <a:cubicBezTo>
                          <a:pt x="62" y="27"/>
                          <a:pt x="62" y="27"/>
                          <a:pt x="62" y="27"/>
                        </a:cubicBezTo>
                        <a:cubicBezTo>
                          <a:pt x="62" y="27"/>
                          <a:pt x="62" y="27"/>
                          <a:pt x="62" y="27"/>
                        </a:cubicBezTo>
                        <a:cubicBezTo>
                          <a:pt x="62" y="27"/>
                          <a:pt x="62" y="27"/>
                          <a:pt x="62" y="27"/>
                        </a:cubicBezTo>
                        <a:cubicBezTo>
                          <a:pt x="63" y="27"/>
                          <a:pt x="63" y="27"/>
                          <a:pt x="63" y="27"/>
                        </a:cubicBezTo>
                        <a:cubicBezTo>
                          <a:pt x="63" y="27"/>
                          <a:pt x="63" y="26"/>
                          <a:pt x="63" y="26"/>
                        </a:cubicBezTo>
                        <a:cubicBezTo>
                          <a:pt x="63" y="26"/>
                          <a:pt x="63" y="26"/>
                          <a:pt x="63" y="26"/>
                        </a:cubicBezTo>
                        <a:cubicBezTo>
                          <a:pt x="63" y="25"/>
                          <a:pt x="63" y="25"/>
                          <a:pt x="63" y="25"/>
                        </a:cubicBezTo>
                        <a:cubicBezTo>
                          <a:pt x="63" y="25"/>
                          <a:pt x="63" y="25"/>
                          <a:pt x="63" y="25"/>
                        </a:cubicBezTo>
                        <a:cubicBezTo>
                          <a:pt x="63" y="26"/>
                          <a:pt x="63" y="26"/>
                          <a:pt x="63" y="26"/>
                        </a:cubicBezTo>
                        <a:cubicBezTo>
                          <a:pt x="63" y="25"/>
                          <a:pt x="63" y="25"/>
                          <a:pt x="64" y="24"/>
                        </a:cubicBezTo>
                        <a:cubicBezTo>
                          <a:pt x="64" y="23"/>
                          <a:pt x="64" y="22"/>
                          <a:pt x="63" y="21"/>
                        </a:cubicBezTo>
                        <a:cubicBezTo>
                          <a:pt x="59" y="17"/>
                          <a:pt x="59" y="17"/>
                          <a:pt x="59" y="17"/>
                        </a:cubicBezTo>
                        <a:cubicBezTo>
                          <a:pt x="66" y="10"/>
                          <a:pt x="66" y="10"/>
                          <a:pt x="66" y="10"/>
                        </a:cubicBezTo>
                        <a:cubicBezTo>
                          <a:pt x="70" y="14"/>
                          <a:pt x="70" y="14"/>
                          <a:pt x="70" y="14"/>
                        </a:cubicBezTo>
                        <a:cubicBezTo>
                          <a:pt x="70" y="14"/>
                          <a:pt x="70" y="14"/>
                          <a:pt x="70" y="14"/>
                        </a:cubicBezTo>
                        <a:cubicBezTo>
                          <a:pt x="71" y="15"/>
                          <a:pt x="72" y="15"/>
                          <a:pt x="73" y="15"/>
                        </a:cubicBezTo>
                        <a:cubicBezTo>
                          <a:pt x="73" y="15"/>
                          <a:pt x="73" y="15"/>
                          <a:pt x="73" y="15"/>
                        </a:cubicBezTo>
                        <a:cubicBezTo>
                          <a:pt x="74" y="14"/>
                          <a:pt x="74" y="14"/>
                          <a:pt x="75" y="14"/>
                        </a:cubicBezTo>
                        <a:cubicBezTo>
                          <a:pt x="75" y="14"/>
                          <a:pt x="75" y="14"/>
                          <a:pt x="76" y="14"/>
                        </a:cubicBezTo>
                        <a:cubicBezTo>
                          <a:pt x="77" y="13"/>
                          <a:pt x="78" y="12"/>
                          <a:pt x="78" y="11"/>
                        </a:cubicBezTo>
                        <a:cubicBezTo>
                          <a:pt x="78" y="5"/>
                          <a:pt x="78" y="5"/>
                          <a:pt x="78" y="5"/>
                        </a:cubicBezTo>
                        <a:cubicBezTo>
                          <a:pt x="88" y="5"/>
                          <a:pt x="88" y="5"/>
                          <a:pt x="88" y="5"/>
                        </a:cubicBezTo>
                        <a:cubicBezTo>
                          <a:pt x="88" y="11"/>
                          <a:pt x="88" y="11"/>
                          <a:pt x="88" y="11"/>
                        </a:cubicBezTo>
                        <a:cubicBezTo>
                          <a:pt x="88" y="12"/>
                          <a:pt x="88" y="13"/>
                          <a:pt x="89" y="13"/>
                        </a:cubicBezTo>
                        <a:cubicBezTo>
                          <a:pt x="90" y="11"/>
                          <a:pt x="90" y="11"/>
                          <a:pt x="90" y="11"/>
                        </a:cubicBezTo>
                        <a:cubicBezTo>
                          <a:pt x="89" y="13"/>
                          <a:pt x="89" y="13"/>
                          <a:pt x="89" y="13"/>
                        </a:cubicBezTo>
                        <a:cubicBezTo>
                          <a:pt x="90" y="14"/>
                          <a:pt x="90" y="14"/>
                          <a:pt x="91" y="14"/>
                        </a:cubicBezTo>
                        <a:cubicBezTo>
                          <a:pt x="91" y="14"/>
                          <a:pt x="92" y="14"/>
                          <a:pt x="92" y="15"/>
                        </a:cubicBezTo>
                        <a:cubicBezTo>
                          <a:pt x="93" y="15"/>
                          <a:pt x="94" y="15"/>
                          <a:pt x="95" y="14"/>
                        </a:cubicBezTo>
                        <a:cubicBezTo>
                          <a:pt x="100" y="10"/>
                          <a:pt x="100" y="10"/>
                          <a:pt x="100" y="10"/>
                        </a:cubicBezTo>
                        <a:cubicBezTo>
                          <a:pt x="107" y="17"/>
                          <a:pt x="107" y="17"/>
                          <a:pt x="107" y="17"/>
                        </a:cubicBezTo>
                        <a:cubicBezTo>
                          <a:pt x="102" y="21"/>
                          <a:pt x="102" y="21"/>
                          <a:pt x="102" y="21"/>
                        </a:cubicBezTo>
                        <a:cubicBezTo>
                          <a:pt x="101" y="22"/>
                          <a:pt x="101" y="23"/>
                          <a:pt x="102" y="24"/>
                        </a:cubicBezTo>
                        <a:cubicBezTo>
                          <a:pt x="102" y="24"/>
                          <a:pt x="102" y="24"/>
                          <a:pt x="102" y="24"/>
                        </a:cubicBezTo>
                        <a:cubicBezTo>
                          <a:pt x="102" y="25"/>
                          <a:pt x="102" y="25"/>
                          <a:pt x="102" y="25"/>
                        </a:cubicBezTo>
                        <a:cubicBezTo>
                          <a:pt x="102" y="26"/>
                          <a:pt x="102" y="26"/>
                          <a:pt x="102" y="26"/>
                        </a:cubicBezTo>
                        <a:cubicBezTo>
                          <a:pt x="102" y="26"/>
                          <a:pt x="102" y="26"/>
                          <a:pt x="102" y="26"/>
                        </a:cubicBezTo>
                        <a:cubicBezTo>
                          <a:pt x="102" y="26"/>
                          <a:pt x="102" y="26"/>
                          <a:pt x="102" y="26"/>
                        </a:cubicBezTo>
                        <a:cubicBezTo>
                          <a:pt x="103" y="26"/>
                          <a:pt x="103" y="26"/>
                          <a:pt x="103" y="27"/>
                        </a:cubicBezTo>
                        <a:cubicBezTo>
                          <a:pt x="103" y="28"/>
                          <a:pt x="104" y="29"/>
                          <a:pt x="105" y="29"/>
                        </a:cubicBezTo>
                        <a:cubicBezTo>
                          <a:pt x="112" y="29"/>
                          <a:pt x="112" y="29"/>
                          <a:pt x="112" y="29"/>
                        </a:cubicBezTo>
                        <a:lnTo>
                          <a:pt x="112" y="39"/>
                        </a:lnTo>
                        <a:close/>
                      </a:path>
                    </a:pathLst>
                  </a:custGeom>
                  <a:grpFill/>
                  <a:ln w="9525">
                    <a:noFill/>
                    <a:round/>
                  </a:ln>
                </p:spPr>
                <p:txBody>
                  <a:bodyPr anchor="ctr"/>
                  <a:lstStyle/>
                  <a:p>
                    <a:pPr algn="ctr"/>
                  </a:p>
                </p:txBody>
              </p:sp>
              <p:sp>
                <p:nvSpPr>
                  <p:cNvPr id="157" name="iŝļîdè"/>
                  <p:cNvSpPr/>
                  <p:nvPr/>
                </p:nvSpPr>
                <p:spPr bwMode="auto">
                  <a:xfrm>
                    <a:off x="4186238" y="1776413"/>
                    <a:ext cx="90488" cy="85725"/>
                  </a:xfrm>
                  <a:custGeom>
                    <a:avLst/>
                    <a:gdLst/>
                    <a:ahLst/>
                    <a:cxnLst>
                      <a:cxn ang="0">
                        <a:pos x="12" y="0"/>
                      </a:cxn>
                      <a:cxn ang="0">
                        <a:pos x="3" y="3"/>
                      </a:cxn>
                      <a:cxn ang="0">
                        <a:pos x="0" y="12"/>
                      </a:cxn>
                      <a:cxn ang="0">
                        <a:pos x="3" y="20"/>
                      </a:cxn>
                      <a:cxn ang="0">
                        <a:pos x="12" y="23"/>
                      </a:cxn>
                      <a:cxn ang="0">
                        <a:pos x="20" y="20"/>
                      </a:cxn>
                      <a:cxn ang="0">
                        <a:pos x="24" y="12"/>
                      </a:cxn>
                      <a:cxn ang="0">
                        <a:pos x="20" y="3"/>
                      </a:cxn>
                      <a:cxn ang="0">
                        <a:pos x="12" y="0"/>
                      </a:cxn>
                      <a:cxn ang="0">
                        <a:pos x="17" y="17"/>
                      </a:cxn>
                      <a:cxn ang="0">
                        <a:pos x="12" y="19"/>
                      </a:cxn>
                      <a:cxn ang="0">
                        <a:pos x="7" y="17"/>
                      </a:cxn>
                      <a:cxn ang="0">
                        <a:pos x="5" y="12"/>
                      </a:cxn>
                      <a:cxn ang="0">
                        <a:pos x="7" y="7"/>
                      </a:cxn>
                      <a:cxn ang="0">
                        <a:pos x="12" y="5"/>
                      </a:cxn>
                      <a:cxn ang="0">
                        <a:pos x="17" y="7"/>
                      </a:cxn>
                      <a:cxn ang="0">
                        <a:pos x="19" y="12"/>
                      </a:cxn>
                      <a:cxn ang="0">
                        <a:pos x="17" y="17"/>
                      </a:cxn>
                    </a:cxnLst>
                    <a:rect l="0" t="0" r="r" b="b"/>
                    <a:pathLst>
                      <a:path w="24" h="23">
                        <a:moveTo>
                          <a:pt x="12" y="0"/>
                        </a:moveTo>
                        <a:cubicBezTo>
                          <a:pt x="8" y="0"/>
                          <a:pt x="6" y="1"/>
                          <a:pt x="3" y="3"/>
                        </a:cubicBezTo>
                        <a:cubicBezTo>
                          <a:pt x="1" y="5"/>
                          <a:pt x="0" y="8"/>
                          <a:pt x="0" y="12"/>
                        </a:cubicBezTo>
                        <a:cubicBezTo>
                          <a:pt x="0" y="15"/>
                          <a:pt x="1" y="18"/>
                          <a:pt x="3" y="20"/>
                        </a:cubicBezTo>
                        <a:cubicBezTo>
                          <a:pt x="6" y="22"/>
                          <a:pt x="8" y="23"/>
                          <a:pt x="12" y="23"/>
                        </a:cubicBezTo>
                        <a:cubicBezTo>
                          <a:pt x="15" y="23"/>
                          <a:pt x="18" y="22"/>
                          <a:pt x="20" y="20"/>
                        </a:cubicBezTo>
                        <a:cubicBezTo>
                          <a:pt x="22" y="18"/>
                          <a:pt x="24" y="15"/>
                          <a:pt x="24" y="12"/>
                        </a:cubicBezTo>
                        <a:cubicBezTo>
                          <a:pt x="24" y="8"/>
                          <a:pt x="22" y="5"/>
                          <a:pt x="20" y="3"/>
                        </a:cubicBezTo>
                        <a:cubicBezTo>
                          <a:pt x="18" y="1"/>
                          <a:pt x="15" y="0"/>
                          <a:pt x="12" y="0"/>
                        </a:cubicBezTo>
                        <a:close/>
                        <a:moveTo>
                          <a:pt x="17" y="17"/>
                        </a:moveTo>
                        <a:cubicBezTo>
                          <a:pt x="15" y="18"/>
                          <a:pt x="14" y="19"/>
                          <a:pt x="12" y="19"/>
                        </a:cubicBezTo>
                        <a:cubicBezTo>
                          <a:pt x="10" y="19"/>
                          <a:pt x="8" y="18"/>
                          <a:pt x="7" y="17"/>
                        </a:cubicBezTo>
                        <a:cubicBezTo>
                          <a:pt x="6" y="15"/>
                          <a:pt x="5" y="14"/>
                          <a:pt x="5" y="12"/>
                        </a:cubicBezTo>
                        <a:cubicBezTo>
                          <a:pt x="5" y="10"/>
                          <a:pt x="6" y="8"/>
                          <a:pt x="7" y="7"/>
                        </a:cubicBezTo>
                        <a:cubicBezTo>
                          <a:pt x="8" y="5"/>
                          <a:pt x="10" y="5"/>
                          <a:pt x="12" y="5"/>
                        </a:cubicBezTo>
                        <a:cubicBezTo>
                          <a:pt x="14" y="5"/>
                          <a:pt x="15" y="5"/>
                          <a:pt x="17" y="7"/>
                        </a:cubicBezTo>
                        <a:cubicBezTo>
                          <a:pt x="18" y="8"/>
                          <a:pt x="19" y="10"/>
                          <a:pt x="19" y="12"/>
                        </a:cubicBezTo>
                        <a:cubicBezTo>
                          <a:pt x="19" y="14"/>
                          <a:pt x="18" y="15"/>
                          <a:pt x="17" y="17"/>
                        </a:cubicBezTo>
                        <a:close/>
                      </a:path>
                    </a:pathLst>
                  </a:custGeom>
                  <a:grpFill/>
                  <a:ln w="9525">
                    <a:noFill/>
                    <a:round/>
                  </a:ln>
                </p:spPr>
                <p:txBody>
                  <a:bodyPr anchor="ctr"/>
                  <a:lstStyle/>
                  <a:p>
                    <a:pPr algn="ctr"/>
                  </a:p>
                </p:txBody>
              </p:sp>
              <p:sp>
                <p:nvSpPr>
                  <p:cNvPr id="158" name="iṡļîḋé"/>
                  <p:cNvSpPr/>
                  <p:nvPr/>
                </p:nvSpPr>
                <p:spPr bwMode="auto">
                  <a:xfrm>
                    <a:off x="4152901" y="1795463"/>
                    <a:ext cx="3175" cy="1588"/>
                  </a:xfrm>
                  <a:custGeom>
                    <a:avLst/>
                    <a:gdLst/>
                    <a:ahLst/>
                    <a:cxnLst>
                      <a:cxn ang="0">
                        <a:pos x="1" y="0"/>
                      </a:cxn>
                      <a:cxn ang="0">
                        <a:pos x="1" y="0"/>
                      </a:cxn>
                      <a:cxn ang="0">
                        <a:pos x="0" y="0"/>
                      </a:cxn>
                      <a:cxn ang="0">
                        <a:pos x="1" y="0"/>
                      </a:cxn>
                    </a:cxnLst>
                    <a:rect l="0" t="0" r="r" b="b"/>
                    <a:pathLst>
                      <a:path w="1">
                        <a:moveTo>
                          <a:pt x="1" y="0"/>
                        </a:moveTo>
                        <a:cubicBezTo>
                          <a:pt x="1" y="0"/>
                          <a:pt x="1" y="0"/>
                          <a:pt x="1" y="0"/>
                        </a:cubicBezTo>
                        <a:cubicBezTo>
                          <a:pt x="0" y="0"/>
                          <a:pt x="0" y="0"/>
                          <a:pt x="0" y="0"/>
                        </a:cubicBezTo>
                        <a:lnTo>
                          <a:pt x="1" y="0"/>
                        </a:lnTo>
                        <a:close/>
                      </a:path>
                    </a:pathLst>
                  </a:custGeom>
                  <a:grpFill/>
                  <a:ln w="9525">
                    <a:noFill/>
                    <a:round/>
                  </a:ln>
                </p:spPr>
                <p:txBody>
                  <a:bodyPr anchor="ctr"/>
                  <a:lstStyle/>
                  <a:p>
                    <a:pPr algn="ctr"/>
                  </a:p>
                </p:txBody>
              </p:sp>
            </p:grpSp>
            <p:grpSp>
              <p:nvGrpSpPr>
                <p:cNvPr id="138" name="ï$lîďe"/>
                <p:cNvGrpSpPr/>
                <p:nvPr/>
              </p:nvGrpSpPr>
              <p:grpSpPr>
                <a:xfrm>
                  <a:off x="9127680" y="2258343"/>
                  <a:ext cx="673110" cy="535538"/>
                  <a:chOff x="4814888" y="1727201"/>
                  <a:chExt cx="434975" cy="346075"/>
                </a:xfrm>
                <a:solidFill>
                  <a:schemeClr val="accent2"/>
                </a:solidFill>
              </p:grpSpPr>
              <p:sp>
                <p:nvSpPr>
                  <p:cNvPr id="152" name="î$ḻïḍe"/>
                  <p:cNvSpPr/>
                  <p:nvPr/>
                </p:nvSpPr>
                <p:spPr bwMode="auto">
                  <a:xfrm>
                    <a:off x="4814888" y="1727201"/>
                    <a:ext cx="434975" cy="346075"/>
                  </a:xfrm>
                  <a:custGeom>
                    <a:avLst/>
                    <a:gdLst/>
                    <a:ahLst/>
                    <a:cxnLst>
                      <a:cxn ang="0">
                        <a:pos x="78" y="17"/>
                      </a:cxn>
                      <a:cxn ang="0">
                        <a:pos x="0" y="30"/>
                      </a:cxn>
                      <a:cxn ang="0">
                        <a:pos x="5" y="72"/>
                      </a:cxn>
                      <a:cxn ang="0">
                        <a:pos x="38" y="60"/>
                      </a:cxn>
                      <a:cxn ang="0">
                        <a:pos x="77" y="77"/>
                      </a:cxn>
                      <a:cxn ang="0">
                        <a:pos x="108" y="91"/>
                      </a:cxn>
                      <a:cxn ang="0">
                        <a:pos x="106" y="66"/>
                      </a:cxn>
                      <a:cxn ang="0">
                        <a:pos x="34" y="47"/>
                      </a:cxn>
                      <a:cxn ang="0">
                        <a:pos x="34" y="48"/>
                      </a:cxn>
                      <a:cxn ang="0">
                        <a:pos x="34" y="48"/>
                      </a:cxn>
                      <a:cxn ang="0">
                        <a:pos x="13" y="47"/>
                      </a:cxn>
                      <a:cxn ang="0">
                        <a:pos x="4" y="30"/>
                      </a:cxn>
                      <a:cxn ang="0">
                        <a:pos x="72" y="17"/>
                      </a:cxn>
                      <a:cxn ang="0">
                        <a:pos x="71" y="17"/>
                      </a:cxn>
                      <a:cxn ang="0">
                        <a:pos x="71" y="17"/>
                      </a:cxn>
                      <a:cxn ang="0">
                        <a:pos x="70" y="17"/>
                      </a:cxn>
                      <a:cxn ang="0">
                        <a:pos x="69" y="17"/>
                      </a:cxn>
                      <a:cxn ang="0">
                        <a:pos x="68" y="17"/>
                      </a:cxn>
                      <a:cxn ang="0">
                        <a:pos x="67" y="17"/>
                      </a:cxn>
                      <a:cxn ang="0">
                        <a:pos x="66" y="17"/>
                      </a:cxn>
                      <a:cxn ang="0">
                        <a:pos x="65" y="17"/>
                      </a:cxn>
                      <a:cxn ang="0">
                        <a:pos x="64" y="18"/>
                      </a:cxn>
                      <a:cxn ang="0">
                        <a:pos x="64" y="18"/>
                      </a:cxn>
                      <a:cxn ang="0">
                        <a:pos x="63" y="18"/>
                      </a:cxn>
                      <a:cxn ang="0">
                        <a:pos x="62" y="18"/>
                      </a:cxn>
                      <a:cxn ang="0">
                        <a:pos x="61" y="18"/>
                      </a:cxn>
                      <a:cxn ang="0">
                        <a:pos x="60" y="19"/>
                      </a:cxn>
                      <a:cxn ang="0">
                        <a:pos x="59" y="19"/>
                      </a:cxn>
                      <a:cxn ang="0">
                        <a:pos x="58" y="19"/>
                      </a:cxn>
                      <a:cxn ang="0">
                        <a:pos x="58" y="19"/>
                      </a:cxn>
                      <a:cxn ang="0">
                        <a:pos x="57" y="20"/>
                      </a:cxn>
                      <a:cxn ang="0">
                        <a:pos x="56" y="20"/>
                      </a:cxn>
                      <a:cxn ang="0">
                        <a:pos x="56" y="20"/>
                      </a:cxn>
                      <a:cxn ang="0">
                        <a:pos x="55" y="21"/>
                      </a:cxn>
                      <a:cxn ang="0">
                        <a:pos x="54" y="21"/>
                      </a:cxn>
                      <a:cxn ang="0">
                        <a:pos x="53" y="21"/>
                      </a:cxn>
                      <a:cxn ang="0">
                        <a:pos x="52" y="22"/>
                      </a:cxn>
                      <a:cxn ang="0">
                        <a:pos x="52" y="22"/>
                      </a:cxn>
                      <a:cxn ang="0">
                        <a:pos x="51" y="22"/>
                      </a:cxn>
                      <a:cxn ang="0">
                        <a:pos x="50" y="23"/>
                      </a:cxn>
                      <a:cxn ang="0">
                        <a:pos x="49" y="23"/>
                      </a:cxn>
                      <a:cxn ang="0">
                        <a:pos x="49" y="24"/>
                      </a:cxn>
                      <a:cxn ang="0">
                        <a:pos x="48" y="24"/>
                      </a:cxn>
                      <a:cxn ang="0">
                        <a:pos x="48" y="24"/>
                      </a:cxn>
                      <a:cxn ang="0">
                        <a:pos x="47" y="25"/>
                      </a:cxn>
                      <a:cxn ang="0">
                        <a:pos x="46" y="25"/>
                      </a:cxn>
                      <a:cxn ang="0">
                        <a:pos x="102" y="66"/>
                      </a:cxn>
                      <a:cxn ang="0">
                        <a:pos x="77" y="72"/>
                      </a:cxn>
                      <a:cxn ang="0">
                        <a:pos x="49" y="65"/>
                      </a:cxn>
                      <a:cxn ang="0">
                        <a:pos x="41" y="57"/>
                      </a:cxn>
                      <a:cxn ang="0">
                        <a:pos x="38" y="47"/>
                      </a:cxn>
                      <a:cxn ang="0">
                        <a:pos x="75" y="21"/>
                      </a:cxn>
                      <a:cxn ang="0">
                        <a:pos x="76" y="21"/>
                      </a:cxn>
                      <a:cxn ang="0">
                        <a:pos x="76" y="21"/>
                      </a:cxn>
                      <a:cxn ang="0">
                        <a:pos x="76" y="21"/>
                      </a:cxn>
                      <a:cxn ang="0">
                        <a:pos x="76" y="21"/>
                      </a:cxn>
                      <a:cxn ang="0">
                        <a:pos x="109" y="56"/>
                      </a:cxn>
                    </a:cxnLst>
                    <a:rect l="0" t="0" r="r" b="b"/>
                    <a:pathLst>
                      <a:path w="116" h="92">
                        <a:moveTo>
                          <a:pt x="113" y="58"/>
                        </a:moveTo>
                        <a:cubicBezTo>
                          <a:pt x="115" y="54"/>
                          <a:pt x="116" y="51"/>
                          <a:pt x="116" y="47"/>
                        </a:cubicBezTo>
                        <a:cubicBezTo>
                          <a:pt x="116" y="38"/>
                          <a:pt x="111" y="31"/>
                          <a:pt x="104" y="25"/>
                        </a:cubicBezTo>
                        <a:cubicBezTo>
                          <a:pt x="97" y="20"/>
                          <a:pt x="88" y="17"/>
                          <a:pt x="78" y="17"/>
                        </a:cubicBezTo>
                        <a:cubicBezTo>
                          <a:pt x="74" y="12"/>
                          <a:pt x="69" y="8"/>
                          <a:pt x="63" y="5"/>
                        </a:cubicBezTo>
                        <a:cubicBezTo>
                          <a:pt x="57" y="2"/>
                          <a:pt x="49" y="0"/>
                          <a:pt x="41" y="0"/>
                        </a:cubicBezTo>
                        <a:cubicBezTo>
                          <a:pt x="30" y="0"/>
                          <a:pt x="19" y="3"/>
                          <a:pt x="12" y="8"/>
                        </a:cubicBezTo>
                        <a:cubicBezTo>
                          <a:pt x="4" y="14"/>
                          <a:pt x="0" y="22"/>
                          <a:pt x="0" y="30"/>
                        </a:cubicBezTo>
                        <a:cubicBezTo>
                          <a:pt x="0" y="34"/>
                          <a:pt x="1" y="38"/>
                          <a:pt x="2" y="41"/>
                        </a:cubicBezTo>
                        <a:cubicBezTo>
                          <a:pt x="4" y="44"/>
                          <a:pt x="7" y="47"/>
                          <a:pt x="9" y="50"/>
                        </a:cubicBezTo>
                        <a:cubicBezTo>
                          <a:pt x="5" y="72"/>
                          <a:pt x="5" y="72"/>
                          <a:pt x="5" y="72"/>
                        </a:cubicBezTo>
                        <a:cubicBezTo>
                          <a:pt x="5" y="72"/>
                          <a:pt x="5" y="72"/>
                          <a:pt x="5" y="72"/>
                        </a:cubicBezTo>
                        <a:cubicBezTo>
                          <a:pt x="4" y="73"/>
                          <a:pt x="5" y="74"/>
                          <a:pt x="6" y="75"/>
                        </a:cubicBezTo>
                        <a:cubicBezTo>
                          <a:pt x="7" y="75"/>
                          <a:pt x="7" y="75"/>
                          <a:pt x="8" y="74"/>
                        </a:cubicBezTo>
                        <a:cubicBezTo>
                          <a:pt x="37" y="60"/>
                          <a:pt x="37" y="60"/>
                          <a:pt x="37" y="60"/>
                        </a:cubicBezTo>
                        <a:cubicBezTo>
                          <a:pt x="38" y="60"/>
                          <a:pt x="38" y="60"/>
                          <a:pt x="38" y="60"/>
                        </a:cubicBezTo>
                        <a:cubicBezTo>
                          <a:pt x="38" y="60"/>
                          <a:pt x="38" y="60"/>
                          <a:pt x="38" y="60"/>
                        </a:cubicBezTo>
                        <a:cubicBezTo>
                          <a:pt x="40" y="63"/>
                          <a:pt x="43" y="66"/>
                          <a:pt x="46" y="68"/>
                        </a:cubicBezTo>
                        <a:cubicBezTo>
                          <a:pt x="54" y="74"/>
                          <a:pt x="64" y="77"/>
                          <a:pt x="75" y="77"/>
                        </a:cubicBezTo>
                        <a:cubicBezTo>
                          <a:pt x="76" y="77"/>
                          <a:pt x="76" y="77"/>
                          <a:pt x="77" y="77"/>
                        </a:cubicBezTo>
                        <a:cubicBezTo>
                          <a:pt x="77" y="77"/>
                          <a:pt x="77" y="77"/>
                          <a:pt x="77" y="77"/>
                        </a:cubicBezTo>
                        <a:cubicBezTo>
                          <a:pt x="77" y="77"/>
                          <a:pt x="77" y="77"/>
                          <a:pt x="77" y="77"/>
                        </a:cubicBezTo>
                        <a:cubicBezTo>
                          <a:pt x="78" y="77"/>
                          <a:pt x="78" y="77"/>
                          <a:pt x="78" y="77"/>
                        </a:cubicBezTo>
                        <a:cubicBezTo>
                          <a:pt x="108" y="91"/>
                          <a:pt x="108" y="91"/>
                          <a:pt x="108" y="91"/>
                        </a:cubicBezTo>
                        <a:cubicBezTo>
                          <a:pt x="109" y="91"/>
                          <a:pt x="109" y="92"/>
                          <a:pt x="110" y="91"/>
                        </a:cubicBezTo>
                        <a:cubicBezTo>
                          <a:pt x="111" y="91"/>
                          <a:pt x="112" y="90"/>
                          <a:pt x="111" y="89"/>
                        </a:cubicBezTo>
                        <a:cubicBezTo>
                          <a:pt x="111" y="89"/>
                          <a:pt x="111" y="89"/>
                          <a:pt x="111" y="89"/>
                        </a:cubicBezTo>
                        <a:cubicBezTo>
                          <a:pt x="106" y="66"/>
                          <a:pt x="106" y="66"/>
                          <a:pt x="106" y="66"/>
                        </a:cubicBezTo>
                        <a:cubicBezTo>
                          <a:pt x="109" y="64"/>
                          <a:pt x="112" y="61"/>
                          <a:pt x="113" y="58"/>
                        </a:cubicBezTo>
                        <a:close/>
                        <a:moveTo>
                          <a:pt x="34" y="47"/>
                        </a:moveTo>
                        <a:cubicBezTo>
                          <a:pt x="34" y="47"/>
                          <a:pt x="34" y="47"/>
                          <a:pt x="34" y="47"/>
                        </a:cubicBezTo>
                        <a:cubicBezTo>
                          <a:pt x="34" y="47"/>
                          <a:pt x="34" y="47"/>
                          <a:pt x="34" y="47"/>
                        </a:cubicBezTo>
                        <a:cubicBezTo>
                          <a:pt x="34" y="47"/>
                          <a:pt x="34" y="47"/>
                          <a:pt x="34" y="47"/>
                        </a:cubicBezTo>
                        <a:cubicBezTo>
                          <a:pt x="34" y="47"/>
                          <a:pt x="34" y="47"/>
                          <a:pt x="34" y="47"/>
                        </a:cubicBezTo>
                        <a:cubicBezTo>
                          <a:pt x="34" y="47"/>
                          <a:pt x="34" y="47"/>
                          <a:pt x="34" y="47"/>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51"/>
                          <a:pt x="35" y="53"/>
                          <a:pt x="36" y="56"/>
                        </a:cubicBezTo>
                        <a:cubicBezTo>
                          <a:pt x="10" y="69"/>
                          <a:pt x="10" y="69"/>
                          <a:pt x="10" y="69"/>
                        </a:cubicBezTo>
                        <a:cubicBezTo>
                          <a:pt x="14" y="49"/>
                          <a:pt x="14" y="49"/>
                          <a:pt x="14" y="49"/>
                        </a:cubicBezTo>
                        <a:cubicBezTo>
                          <a:pt x="14" y="48"/>
                          <a:pt x="14" y="48"/>
                          <a:pt x="13" y="47"/>
                        </a:cubicBezTo>
                        <a:cubicBezTo>
                          <a:pt x="12" y="49"/>
                          <a:pt x="12" y="49"/>
                          <a:pt x="12" y="49"/>
                        </a:cubicBezTo>
                        <a:cubicBezTo>
                          <a:pt x="13" y="47"/>
                          <a:pt x="13" y="47"/>
                          <a:pt x="13" y="47"/>
                        </a:cubicBezTo>
                        <a:cubicBezTo>
                          <a:pt x="10" y="45"/>
                          <a:pt x="8" y="42"/>
                          <a:pt x="6" y="39"/>
                        </a:cubicBezTo>
                        <a:cubicBezTo>
                          <a:pt x="5" y="36"/>
                          <a:pt x="4" y="33"/>
                          <a:pt x="4" y="30"/>
                        </a:cubicBezTo>
                        <a:cubicBezTo>
                          <a:pt x="4" y="23"/>
                          <a:pt x="8" y="17"/>
                          <a:pt x="15" y="12"/>
                        </a:cubicBezTo>
                        <a:cubicBezTo>
                          <a:pt x="21" y="7"/>
                          <a:pt x="31" y="4"/>
                          <a:pt x="41" y="4"/>
                        </a:cubicBezTo>
                        <a:cubicBezTo>
                          <a:pt x="48" y="4"/>
                          <a:pt x="55" y="6"/>
                          <a:pt x="61" y="9"/>
                        </a:cubicBezTo>
                        <a:cubicBezTo>
                          <a:pt x="66" y="11"/>
                          <a:pt x="69" y="13"/>
                          <a:pt x="72" y="17"/>
                        </a:cubicBezTo>
                        <a:cubicBezTo>
                          <a:pt x="72" y="17"/>
                          <a:pt x="72" y="17"/>
                          <a:pt x="72" y="17"/>
                        </a:cubicBezTo>
                        <a:cubicBezTo>
                          <a:pt x="72" y="17"/>
                          <a:pt x="72" y="17"/>
                          <a:pt x="72" y="17"/>
                        </a:cubicBezTo>
                        <a:cubicBezTo>
                          <a:pt x="72" y="17"/>
                          <a:pt x="72" y="17"/>
                          <a:pt x="72" y="17"/>
                        </a:cubicBezTo>
                        <a:cubicBezTo>
                          <a:pt x="71" y="17"/>
                          <a:pt x="71" y="17"/>
                          <a:pt x="71" y="17"/>
                        </a:cubicBezTo>
                        <a:cubicBezTo>
                          <a:pt x="71" y="17"/>
                          <a:pt x="71" y="17"/>
                          <a:pt x="71" y="17"/>
                        </a:cubicBezTo>
                        <a:cubicBezTo>
                          <a:pt x="71" y="17"/>
                          <a:pt x="71" y="17"/>
                          <a:pt x="71" y="17"/>
                        </a:cubicBezTo>
                        <a:cubicBezTo>
                          <a:pt x="71" y="17"/>
                          <a:pt x="71" y="17"/>
                          <a:pt x="71" y="17"/>
                        </a:cubicBezTo>
                        <a:cubicBezTo>
                          <a:pt x="71" y="17"/>
                          <a:pt x="71" y="17"/>
                          <a:pt x="71" y="17"/>
                        </a:cubicBezTo>
                        <a:cubicBezTo>
                          <a:pt x="70" y="17"/>
                          <a:pt x="70" y="17"/>
                          <a:pt x="70" y="17"/>
                        </a:cubicBezTo>
                        <a:cubicBezTo>
                          <a:pt x="70" y="17"/>
                          <a:pt x="70" y="17"/>
                          <a:pt x="70" y="17"/>
                        </a:cubicBezTo>
                        <a:cubicBezTo>
                          <a:pt x="70" y="17"/>
                          <a:pt x="70" y="17"/>
                          <a:pt x="70" y="17"/>
                        </a:cubicBezTo>
                        <a:cubicBezTo>
                          <a:pt x="70" y="17"/>
                          <a:pt x="70" y="17"/>
                          <a:pt x="70" y="17"/>
                        </a:cubicBezTo>
                        <a:cubicBezTo>
                          <a:pt x="69" y="17"/>
                          <a:pt x="69" y="17"/>
                          <a:pt x="69" y="17"/>
                        </a:cubicBezTo>
                        <a:cubicBezTo>
                          <a:pt x="69" y="17"/>
                          <a:pt x="69" y="17"/>
                          <a:pt x="69" y="17"/>
                        </a:cubicBezTo>
                        <a:cubicBezTo>
                          <a:pt x="69" y="17"/>
                          <a:pt x="69" y="17"/>
                          <a:pt x="69" y="17"/>
                        </a:cubicBezTo>
                        <a:cubicBezTo>
                          <a:pt x="69" y="17"/>
                          <a:pt x="69" y="17"/>
                          <a:pt x="69" y="17"/>
                        </a:cubicBezTo>
                        <a:cubicBezTo>
                          <a:pt x="68" y="17"/>
                          <a:pt x="68" y="17"/>
                          <a:pt x="68" y="17"/>
                        </a:cubicBezTo>
                        <a:cubicBezTo>
                          <a:pt x="68" y="17"/>
                          <a:pt x="68" y="17"/>
                          <a:pt x="68" y="17"/>
                        </a:cubicBezTo>
                        <a:cubicBezTo>
                          <a:pt x="68" y="17"/>
                          <a:pt x="68" y="17"/>
                          <a:pt x="68" y="17"/>
                        </a:cubicBezTo>
                        <a:cubicBezTo>
                          <a:pt x="68" y="17"/>
                          <a:pt x="68" y="17"/>
                          <a:pt x="68" y="17"/>
                        </a:cubicBezTo>
                        <a:cubicBezTo>
                          <a:pt x="68" y="17"/>
                          <a:pt x="68" y="17"/>
                          <a:pt x="68" y="17"/>
                        </a:cubicBezTo>
                        <a:cubicBezTo>
                          <a:pt x="68" y="17"/>
                          <a:pt x="68" y="17"/>
                          <a:pt x="68" y="17"/>
                        </a:cubicBezTo>
                        <a:cubicBezTo>
                          <a:pt x="68" y="17"/>
                          <a:pt x="68" y="17"/>
                          <a:pt x="68" y="17"/>
                        </a:cubicBezTo>
                        <a:cubicBezTo>
                          <a:pt x="67" y="17"/>
                          <a:pt x="67" y="17"/>
                          <a:pt x="67" y="17"/>
                        </a:cubicBezTo>
                        <a:cubicBezTo>
                          <a:pt x="67" y="17"/>
                          <a:pt x="67" y="17"/>
                          <a:pt x="67" y="17"/>
                        </a:cubicBezTo>
                        <a:cubicBezTo>
                          <a:pt x="67" y="17"/>
                          <a:pt x="67" y="17"/>
                          <a:pt x="67" y="17"/>
                        </a:cubicBezTo>
                        <a:cubicBezTo>
                          <a:pt x="66" y="17"/>
                          <a:pt x="66" y="17"/>
                          <a:pt x="66" y="17"/>
                        </a:cubicBezTo>
                        <a:cubicBezTo>
                          <a:pt x="66" y="17"/>
                          <a:pt x="66" y="17"/>
                          <a:pt x="66" y="17"/>
                        </a:cubicBezTo>
                        <a:cubicBezTo>
                          <a:pt x="66" y="17"/>
                          <a:pt x="66" y="17"/>
                          <a:pt x="66" y="17"/>
                        </a:cubicBezTo>
                        <a:cubicBezTo>
                          <a:pt x="66" y="17"/>
                          <a:pt x="66" y="17"/>
                          <a:pt x="66" y="17"/>
                        </a:cubicBezTo>
                        <a:cubicBezTo>
                          <a:pt x="66" y="17"/>
                          <a:pt x="66" y="17"/>
                          <a:pt x="66" y="17"/>
                        </a:cubicBezTo>
                        <a:cubicBezTo>
                          <a:pt x="65" y="17"/>
                          <a:pt x="65" y="17"/>
                          <a:pt x="65" y="17"/>
                        </a:cubicBezTo>
                        <a:cubicBezTo>
                          <a:pt x="65" y="17"/>
                          <a:pt x="65" y="17"/>
                          <a:pt x="65" y="17"/>
                        </a:cubicBezTo>
                        <a:cubicBezTo>
                          <a:pt x="65" y="18"/>
                          <a:pt x="65" y="18"/>
                          <a:pt x="65" y="18"/>
                        </a:cubicBezTo>
                        <a:cubicBezTo>
                          <a:pt x="65" y="18"/>
                          <a:pt x="65" y="18"/>
                          <a:pt x="65" y="18"/>
                        </a:cubicBezTo>
                        <a:cubicBezTo>
                          <a:pt x="64" y="18"/>
                          <a:pt x="64" y="18"/>
                          <a:pt x="64" y="18"/>
                        </a:cubicBezTo>
                        <a:cubicBezTo>
                          <a:pt x="64" y="18"/>
                          <a:pt x="64" y="18"/>
                          <a:pt x="64" y="18"/>
                        </a:cubicBezTo>
                        <a:cubicBezTo>
                          <a:pt x="64" y="18"/>
                          <a:pt x="64" y="18"/>
                          <a:pt x="64" y="18"/>
                        </a:cubicBezTo>
                        <a:cubicBezTo>
                          <a:pt x="64" y="18"/>
                          <a:pt x="64" y="18"/>
                          <a:pt x="64" y="18"/>
                        </a:cubicBezTo>
                        <a:cubicBezTo>
                          <a:pt x="64" y="18"/>
                          <a:pt x="64" y="18"/>
                          <a:pt x="64" y="18"/>
                        </a:cubicBezTo>
                        <a:cubicBezTo>
                          <a:pt x="63" y="18"/>
                          <a:pt x="63" y="18"/>
                          <a:pt x="63" y="18"/>
                        </a:cubicBezTo>
                        <a:cubicBezTo>
                          <a:pt x="63" y="18"/>
                          <a:pt x="63" y="18"/>
                          <a:pt x="63" y="18"/>
                        </a:cubicBezTo>
                        <a:cubicBezTo>
                          <a:pt x="63" y="18"/>
                          <a:pt x="63" y="18"/>
                          <a:pt x="63" y="18"/>
                        </a:cubicBezTo>
                        <a:cubicBezTo>
                          <a:pt x="63" y="18"/>
                          <a:pt x="63" y="18"/>
                          <a:pt x="63" y="18"/>
                        </a:cubicBezTo>
                        <a:cubicBezTo>
                          <a:pt x="63" y="18"/>
                          <a:pt x="63" y="18"/>
                          <a:pt x="63" y="18"/>
                        </a:cubicBezTo>
                        <a:cubicBezTo>
                          <a:pt x="62" y="18"/>
                          <a:pt x="62" y="18"/>
                          <a:pt x="62" y="18"/>
                        </a:cubicBezTo>
                        <a:cubicBezTo>
                          <a:pt x="62" y="18"/>
                          <a:pt x="62" y="18"/>
                          <a:pt x="62" y="18"/>
                        </a:cubicBezTo>
                        <a:cubicBezTo>
                          <a:pt x="62" y="18"/>
                          <a:pt x="62" y="18"/>
                          <a:pt x="62" y="18"/>
                        </a:cubicBezTo>
                        <a:cubicBezTo>
                          <a:pt x="62" y="18"/>
                          <a:pt x="62" y="18"/>
                          <a:pt x="62" y="18"/>
                        </a:cubicBezTo>
                        <a:cubicBezTo>
                          <a:pt x="61" y="18"/>
                          <a:pt x="61" y="18"/>
                          <a:pt x="61" y="18"/>
                        </a:cubicBezTo>
                        <a:cubicBezTo>
                          <a:pt x="61" y="18"/>
                          <a:pt x="61" y="18"/>
                          <a:pt x="61" y="18"/>
                        </a:cubicBezTo>
                        <a:cubicBezTo>
                          <a:pt x="61" y="18"/>
                          <a:pt x="61" y="18"/>
                          <a:pt x="61" y="18"/>
                        </a:cubicBezTo>
                        <a:cubicBezTo>
                          <a:pt x="61" y="18"/>
                          <a:pt x="61" y="18"/>
                          <a:pt x="61" y="18"/>
                        </a:cubicBezTo>
                        <a:cubicBezTo>
                          <a:pt x="61" y="19"/>
                          <a:pt x="61" y="19"/>
                          <a:pt x="61" y="19"/>
                        </a:cubicBezTo>
                        <a:cubicBezTo>
                          <a:pt x="60" y="19"/>
                          <a:pt x="60" y="19"/>
                          <a:pt x="60" y="19"/>
                        </a:cubicBezTo>
                        <a:cubicBezTo>
                          <a:pt x="60" y="19"/>
                          <a:pt x="60" y="19"/>
                          <a:pt x="60" y="19"/>
                        </a:cubicBezTo>
                        <a:cubicBezTo>
                          <a:pt x="60" y="19"/>
                          <a:pt x="60" y="19"/>
                          <a:pt x="60" y="19"/>
                        </a:cubicBezTo>
                        <a:cubicBezTo>
                          <a:pt x="60" y="19"/>
                          <a:pt x="60" y="19"/>
                          <a:pt x="60" y="19"/>
                        </a:cubicBezTo>
                        <a:cubicBezTo>
                          <a:pt x="60" y="19"/>
                          <a:pt x="60" y="19"/>
                          <a:pt x="60" y="19"/>
                        </a:cubicBezTo>
                        <a:cubicBezTo>
                          <a:pt x="59" y="19"/>
                          <a:pt x="59" y="19"/>
                          <a:pt x="59" y="19"/>
                        </a:cubicBezTo>
                        <a:cubicBezTo>
                          <a:pt x="59" y="19"/>
                          <a:pt x="59" y="19"/>
                          <a:pt x="59" y="19"/>
                        </a:cubicBezTo>
                        <a:cubicBezTo>
                          <a:pt x="59" y="19"/>
                          <a:pt x="59" y="19"/>
                          <a:pt x="59" y="19"/>
                        </a:cubicBezTo>
                        <a:cubicBezTo>
                          <a:pt x="59" y="19"/>
                          <a:pt x="59" y="19"/>
                          <a:pt x="59" y="19"/>
                        </a:cubicBezTo>
                        <a:cubicBezTo>
                          <a:pt x="58" y="19"/>
                          <a:pt x="58" y="19"/>
                          <a:pt x="58" y="19"/>
                        </a:cubicBezTo>
                        <a:cubicBezTo>
                          <a:pt x="58" y="19"/>
                          <a:pt x="58" y="19"/>
                          <a:pt x="58" y="19"/>
                        </a:cubicBezTo>
                        <a:cubicBezTo>
                          <a:pt x="58" y="19"/>
                          <a:pt x="58" y="19"/>
                          <a:pt x="58" y="19"/>
                        </a:cubicBezTo>
                        <a:cubicBezTo>
                          <a:pt x="58" y="19"/>
                          <a:pt x="58" y="19"/>
                          <a:pt x="58" y="19"/>
                        </a:cubicBezTo>
                        <a:cubicBezTo>
                          <a:pt x="58" y="19"/>
                          <a:pt x="58" y="19"/>
                          <a:pt x="58" y="19"/>
                        </a:cubicBezTo>
                        <a:cubicBezTo>
                          <a:pt x="58" y="19"/>
                          <a:pt x="58" y="19"/>
                          <a:pt x="58" y="19"/>
                        </a:cubicBezTo>
                        <a:cubicBezTo>
                          <a:pt x="57" y="20"/>
                          <a:pt x="57" y="20"/>
                          <a:pt x="57" y="20"/>
                        </a:cubicBezTo>
                        <a:cubicBezTo>
                          <a:pt x="57" y="20"/>
                          <a:pt x="57" y="20"/>
                          <a:pt x="57" y="20"/>
                        </a:cubicBezTo>
                        <a:cubicBezTo>
                          <a:pt x="57" y="20"/>
                          <a:pt x="57" y="20"/>
                          <a:pt x="57" y="20"/>
                        </a:cubicBezTo>
                        <a:cubicBezTo>
                          <a:pt x="57" y="20"/>
                          <a:pt x="57" y="20"/>
                          <a:pt x="57" y="20"/>
                        </a:cubicBezTo>
                        <a:cubicBezTo>
                          <a:pt x="57" y="20"/>
                          <a:pt x="57" y="20"/>
                          <a:pt x="57" y="20"/>
                        </a:cubicBezTo>
                        <a:cubicBezTo>
                          <a:pt x="56" y="20"/>
                          <a:pt x="56" y="20"/>
                          <a:pt x="56" y="20"/>
                        </a:cubicBezTo>
                        <a:cubicBezTo>
                          <a:pt x="56" y="20"/>
                          <a:pt x="56" y="20"/>
                          <a:pt x="56" y="20"/>
                        </a:cubicBezTo>
                        <a:cubicBezTo>
                          <a:pt x="56" y="20"/>
                          <a:pt x="56" y="20"/>
                          <a:pt x="56" y="20"/>
                        </a:cubicBezTo>
                        <a:cubicBezTo>
                          <a:pt x="56" y="20"/>
                          <a:pt x="56" y="20"/>
                          <a:pt x="56" y="20"/>
                        </a:cubicBezTo>
                        <a:cubicBezTo>
                          <a:pt x="56" y="20"/>
                          <a:pt x="56" y="20"/>
                          <a:pt x="56" y="20"/>
                        </a:cubicBezTo>
                        <a:cubicBezTo>
                          <a:pt x="56" y="20"/>
                          <a:pt x="56" y="20"/>
                          <a:pt x="56" y="20"/>
                        </a:cubicBezTo>
                        <a:cubicBezTo>
                          <a:pt x="55" y="20"/>
                          <a:pt x="55" y="20"/>
                          <a:pt x="55" y="20"/>
                        </a:cubicBezTo>
                        <a:cubicBezTo>
                          <a:pt x="55" y="20"/>
                          <a:pt x="55" y="20"/>
                          <a:pt x="55" y="20"/>
                        </a:cubicBezTo>
                        <a:cubicBezTo>
                          <a:pt x="55" y="21"/>
                          <a:pt x="55" y="21"/>
                          <a:pt x="55" y="21"/>
                        </a:cubicBezTo>
                        <a:cubicBezTo>
                          <a:pt x="55" y="21"/>
                          <a:pt x="55" y="21"/>
                          <a:pt x="55" y="21"/>
                        </a:cubicBezTo>
                        <a:cubicBezTo>
                          <a:pt x="54" y="21"/>
                          <a:pt x="54" y="21"/>
                          <a:pt x="54" y="21"/>
                        </a:cubicBezTo>
                        <a:cubicBezTo>
                          <a:pt x="54" y="21"/>
                          <a:pt x="54" y="21"/>
                          <a:pt x="54" y="21"/>
                        </a:cubicBezTo>
                        <a:cubicBezTo>
                          <a:pt x="54" y="21"/>
                          <a:pt x="54" y="21"/>
                          <a:pt x="54" y="21"/>
                        </a:cubicBezTo>
                        <a:cubicBezTo>
                          <a:pt x="54" y="21"/>
                          <a:pt x="54" y="21"/>
                          <a:pt x="54" y="21"/>
                        </a:cubicBezTo>
                        <a:cubicBezTo>
                          <a:pt x="54" y="21"/>
                          <a:pt x="54" y="21"/>
                          <a:pt x="54" y="21"/>
                        </a:cubicBezTo>
                        <a:cubicBezTo>
                          <a:pt x="54" y="21"/>
                          <a:pt x="54" y="21"/>
                          <a:pt x="54" y="21"/>
                        </a:cubicBezTo>
                        <a:cubicBezTo>
                          <a:pt x="53" y="21"/>
                          <a:pt x="53" y="21"/>
                          <a:pt x="53" y="21"/>
                        </a:cubicBezTo>
                        <a:cubicBezTo>
                          <a:pt x="53" y="21"/>
                          <a:pt x="53" y="21"/>
                          <a:pt x="53" y="21"/>
                        </a:cubicBezTo>
                        <a:cubicBezTo>
                          <a:pt x="53" y="21"/>
                          <a:pt x="53" y="21"/>
                          <a:pt x="53" y="21"/>
                        </a:cubicBezTo>
                        <a:cubicBezTo>
                          <a:pt x="53" y="21"/>
                          <a:pt x="53" y="21"/>
                          <a:pt x="53" y="21"/>
                        </a:cubicBezTo>
                        <a:cubicBezTo>
                          <a:pt x="53" y="21"/>
                          <a:pt x="53" y="21"/>
                          <a:pt x="53" y="21"/>
                        </a:cubicBezTo>
                        <a:cubicBezTo>
                          <a:pt x="52" y="22"/>
                          <a:pt x="52" y="22"/>
                          <a:pt x="52" y="22"/>
                        </a:cubicBezTo>
                        <a:cubicBezTo>
                          <a:pt x="52" y="22"/>
                          <a:pt x="52" y="22"/>
                          <a:pt x="52" y="22"/>
                        </a:cubicBezTo>
                        <a:cubicBezTo>
                          <a:pt x="52" y="22"/>
                          <a:pt x="52" y="22"/>
                          <a:pt x="52" y="22"/>
                        </a:cubicBezTo>
                        <a:cubicBezTo>
                          <a:pt x="52" y="22"/>
                          <a:pt x="52" y="22"/>
                          <a:pt x="52" y="22"/>
                        </a:cubicBezTo>
                        <a:cubicBezTo>
                          <a:pt x="52" y="22"/>
                          <a:pt x="52" y="22"/>
                          <a:pt x="52" y="22"/>
                        </a:cubicBezTo>
                        <a:cubicBezTo>
                          <a:pt x="51" y="22"/>
                          <a:pt x="51" y="22"/>
                          <a:pt x="51" y="22"/>
                        </a:cubicBezTo>
                        <a:cubicBezTo>
                          <a:pt x="51" y="22"/>
                          <a:pt x="51" y="22"/>
                          <a:pt x="51" y="22"/>
                        </a:cubicBezTo>
                        <a:cubicBezTo>
                          <a:pt x="51" y="22"/>
                          <a:pt x="51" y="22"/>
                          <a:pt x="51" y="22"/>
                        </a:cubicBezTo>
                        <a:cubicBezTo>
                          <a:pt x="51" y="22"/>
                          <a:pt x="51" y="22"/>
                          <a:pt x="51" y="22"/>
                        </a:cubicBezTo>
                        <a:cubicBezTo>
                          <a:pt x="51" y="22"/>
                          <a:pt x="51" y="23"/>
                          <a:pt x="50" y="23"/>
                        </a:cubicBezTo>
                        <a:cubicBezTo>
                          <a:pt x="50" y="23"/>
                          <a:pt x="50" y="23"/>
                          <a:pt x="50" y="23"/>
                        </a:cubicBezTo>
                        <a:cubicBezTo>
                          <a:pt x="50" y="23"/>
                          <a:pt x="50" y="23"/>
                          <a:pt x="50" y="23"/>
                        </a:cubicBezTo>
                        <a:cubicBezTo>
                          <a:pt x="50" y="23"/>
                          <a:pt x="50" y="23"/>
                          <a:pt x="50" y="23"/>
                        </a:cubicBezTo>
                        <a:cubicBezTo>
                          <a:pt x="50" y="23"/>
                          <a:pt x="50" y="23"/>
                          <a:pt x="50" y="23"/>
                        </a:cubicBezTo>
                        <a:cubicBezTo>
                          <a:pt x="50" y="23"/>
                          <a:pt x="50" y="23"/>
                          <a:pt x="50" y="23"/>
                        </a:cubicBezTo>
                        <a:cubicBezTo>
                          <a:pt x="50" y="23"/>
                          <a:pt x="50" y="23"/>
                          <a:pt x="50" y="23"/>
                        </a:cubicBezTo>
                        <a:cubicBezTo>
                          <a:pt x="49" y="23"/>
                          <a:pt x="49" y="23"/>
                          <a:pt x="49" y="23"/>
                        </a:cubicBezTo>
                        <a:cubicBezTo>
                          <a:pt x="49" y="23"/>
                          <a:pt x="49" y="23"/>
                          <a:pt x="49" y="23"/>
                        </a:cubicBezTo>
                        <a:cubicBezTo>
                          <a:pt x="49" y="23"/>
                          <a:pt x="49" y="23"/>
                          <a:pt x="49" y="23"/>
                        </a:cubicBezTo>
                        <a:cubicBezTo>
                          <a:pt x="49" y="24"/>
                          <a:pt x="49" y="24"/>
                          <a:pt x="49" y="24"/>
                        </a:cubicBezTo>
                        <a:cubicBezTo>
                          <a:pt x="49" y="24"/>
                          <a:pt x="49" y="24"/>
                          <a:pt x="49" y="24"/>
                        </a:cubicBezTo>
                        <a:cubicBezTo>
                          <a:pt x="49" y="24"/>
                          <a:pt x="49" y="24"/>
                          <a:pt x="49" y="24"/>
                        </a:cubicBezTo>
                        <a:cubicBezTo>
                          <a:pt x="48" y="24"/>
                          <a:pt x="48" y="24"/>
                          <a:pt x="48" y="24"/>
                        </a:cubicBezTo>
                        <a:cubicBezTo>
                          <a:pt x="48" y="24"/>
                          <a:pt x="48" y="24"/>
                          <a:pt x="48" y="24"/>
                        </a:cubicBezTo>
                        <a:cubicBezTo>
                          <a:pt x="48" y="24"/>
                          <a:pt x="48" y="24"/>
                          <a:pt x="48" y="24"/>
                        </a:cubicBezTo>
                        <a:cubicBezTo>
                          <a:pt x="48" y="24"/>
                          <a:pt x="48" y="24"/>
                          <a:pt x="48" y="24"/>
                        </a:cubicBezTo>
                        <a:cubicBezTo>
                          <a:pt x="48" y="24"/>
                          <a:pt x="48" y="24"/>
                          <a:pt x="48" y="24"/>
                        </a:cubicBezTo>
                        <a:cubicBezTo>
                          <a:pt x="48" y="24"/>
                          <a:pt x="48" y="24"/>
                          <a:pt x="48" y="24"/>
                        </a:cubicBezTo>
                        <a:cubicBezTo>
                          <a:pt x="48" y="24"/>
                          <a:pt x="48" y="24"/>
                          <a:pt x="48" y="24"/>
                        </a:cubicBezTo>
                        <a:cubicBezTo>
                          <a:pt x="47" y="24"/>
                          <a:pt x="47" y="24"/>
                          <a:pt x="47" y="24"/>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7" y="25"/>
                          <a:pt x="47" y="25"/>
                          <a:pt x="47" y="25"/>
                        </a:cubicBezTo>
                        <a:cubicBezTo>
                          <a:pt x="46" y="25"/>
                          <a:pt x="46" y="25"/>
                          <a:pt x="46" y="25"/>
                        </a:cubicBezTo>
                        <a:cubicBezTo>
                          <a:pt x="39" y="31"/>
                          <a:pt x="34" y="38"/>
                          <a:pt x="34" y="47"/>
                        </a:cubicBezTo>
                        <a:close/>
                        <a:moveTo>
                          <a:pt x="104" y="65"/>
                        </a:moveTo>
                        <a:cubicBezTo>
                          <a:pt x="103" y="64"/>
                          <a:pt x="103" y="64"/>
                          <a:pt x="103" y="64"/>
                        </a:cubicBezTo>
                        <a:cubicBezTo>
                          <a:pt x="102" y="64"/>
                          <a:pt x="102" y="65"/>
                          <a:pt x="102" y="66"/>
                        </a:cubicBezTo>
                        <a:cubicBezTo>
                          <a:pt x="106" y="85"/>
                          <a:pt x="106" y="85"/>
                          <a:pt x="106" y="85"/>
                        </a:cubicBezTo>
                        <a:cubicBezTo>
                          <a:pt x="80" y="73"/>
                          <a:pt x="80" y="73"/>
                          <a:pt x="80" y="73"/>
                        </a:cubicBezTo>
                        <a:cubicBezTo>
                          <a:pt x="80" y="72"/>
                          <a:pt x="79" y="72"/>
                          <a:pt x="79" y="72"/>
                        </a:cubicBezTo>
                        <a:cubicBezTo>
                          <a:pt x="78" y="72"/>
                          <a:pt x="77" y="72"/>
                          <a:pt x="77" y="72"/>
                        </a:cubicBezTo>
                        <a:cubicBezTo>
                          <a:pt x="77" y="72"/>
                          <a:pt x="77" y="72"/>
                          <a:pt x="77" y="72"/>
                        </a:cubicBezTo>
                        <a:cubicBezTo>
                          <a:pt x="77" y="72"/>
                          <a:pt x="77" y="72"/>
                          <a:pt x="77" y="72"/>
                        </a:cubicBezTo>
                        <a:cubicBezTo>
                          <a:pt x="76" y="72"/>
                          <a:pt x="76" y="72"/>
                          <a:pt x="75" y="72"/>
                        </a:cubicBezTo>
                        <a:cubicBezTo>
                          <a:pt x="65" y="72"/>
                          <a:pt x="55" y="69"/>
                          <a:pt x="49" y="65"/>
                        </a:cubicBezTo>
                        <a:cubicBezTo>
                          <a:pt x="46" y="62"/>
                          <a:pt x="43" y="60"/>
                          <a:pt x="41" y="57"/>
                        </a:cubicBezTo>
                        <a:cubicBezTo>
                          <a:pt x="41" y="57"/>
                          <a:pt x="41" y="57"/>
                          <a:pt x="41" y="57"/>
                        </a:cubicBezTo>
                        <a:cubicBezTo>
                          <a:pt x="41" y="57"/>
                          <a:pt x="41" y="57"/>
                          <a:pt x="41" y="57"/>
                        </a:cubicBezTo>
                        <a:cubicBezTo>
                          <a:pt x="41" y="57"/>
                          <a:pt x="41" y="57"/>
                          <a:pt x="41" y="57"/>
                        </a:cubicBezTo>
                        <a:cubicBezTo>
                          <a:pt x="39" y="54"/>
                          <a:pt x="38" y="51"/>
                          <a:pt x="38" y="47"/>
                        </a:cubicBezTo>
                        <a:cubicBezTo>
                          <a:pt x="38" y="47"/>
                          <a:pt x="38" y="47"/>
                          <a:pt x="38" y="47"/>
                        </a:cubicBezTo>
                        <a:cubicBezTo>
                          <a:pt x="38" y="47"/>
                          <a:pt x="38" y="47"/>
                          <a:pt x="38" y="47"/>
                        </a:cubicBezTo>
                        <a:cubicBezTo>
                          <a:pt x="38" y="47"/>
                          <a:pt x="38" y="47"/>
                          <a:pt x="38" y="47"/>
                        </a:cubicBezTo>
                        <a:cubicBezTo>
                          <a:pt x="38" y="40"/>
                          <a:pt x="42" y="33"/>
                          <a:pt x="49" y="29"/>
                        </a:cubicBezTo>
                        <a:cubicBezTo>
                          <a:pt x="55" y="24"/>
                          <a:pt x="6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6" y="21"/>
                          <a:pt x="76" y="21"/>
                          <a:pt x="76" y="21"/>
                        </a:cubicBezTo>
                        <a:cubicBezTo>
                          <a:pt x="77" y="21"/>
                          <a:pt x="77" y="21"/>
                          <a:pt x="77" y="21"/>
                        </a:cubicBezTo>
                        <a:cubicBezTo>
                          <a:pt x="86" y="21"/>
                          <a:pt x="95" y="24"/>
                          <a:pt x="101" y="29"/>
                        </a:cubicBezTo>
                        <a:cubicBezTo>
                          <a:pt x="108" y="33"/>
                          <a:pt x="112" y="40"/>
                          <a:pt x="112" y="47"/>
                        </a:cubicBezTo>
                        <a:cubicBezTo>
                          <a:pt x="112" y="50"/>
                          <a:pt x="111" y="53"/>
                          <a:pt x="109" y="56"/>
                        </a:cubicBezTo>
                        <a:cubicBezTo>
                          <a:pt x="108" y="59"/>
                          <a:pt x="106" y="61"/>
                          <a:pt x="103" y="64"/>
                        </a:cubicBezTo>
                        <a:lnTo>
                          <a:pt x="104" y="65"/>
                        </a:lnTo>
                        <a:close/>
                      </a:path>
                    </a:pathLst>
                  </a:custGeom>
                  <a:grpFill/>
                  <a:ln w="9525">
                    <a:noFill/>
                    <a:round/>
                  </a:ln>
                </p:spPr>
                <p:txBody>
                  <a:bodyPr anchor="ctr"/>
                  <a:lstStyle/>
                  <a:p>
                    <a:pPr algn="ctr"/>
                  </a:p>
                </p:txBody>
              </p:sp>
              <p:sp>
                <p:nvSpPr>
                  <p:cNvPr id="153" name="íṡ1iḓé"/>
                  <p:cNvSpPr/>
                  <p:nvPr/>
                </p:nvSpPr>
                <p:spPr bwMode="auto">
                  <a:xfrm>
                    <a:off x="4999038" y="1873251"/>
                    <a:ext cx="60325" cy="57150"/>
                  </a:xfrm>
                  <a:custGeom>
                    <a:avLst/>
                    <a:gdLst/>
                    <a:ahLst/>
                    <a:cxnLst>
                      <a:cxn ang="0">
                        <a:pos x="14" y="2"/>
                      </a:cxn>
                      <a:cxn ang="0">
                        <a:pos x="8" y="0"/>
                      </a:cxn>
                      <a:cxn ang="0">
                        <a:pos x="3" y="2"/>
                      </a:cxn>
                      <a:cxn ang="0">
                        <a:pos x="0" y="8"/>
                      </a:cxn>
                      <a:cxn ang="0">
                        <a:pos x="3" y="13"/>
                      </a:cxn>
                      <a:cxn ang="0">
                        <a:pos x="4" y="12"/>
                      </a:cxn>
                      <a:cxn ang="0">
                        <a:pos x="3" y="13"/>
                      </a:cxn>
                      <a:cxn ang="0">
                        <a:pos x="8" y="15"/>
                      </a:cxn>
                      <a:cxn ang="0">
                        <a:pos x="14" y="13"/>
                      </a:cxn>
                      <a:cxn ang="0">
                        <a:pos x="14" y="13"/>
                      </a:cxn>
                      <a:cxn ang="0">
                        <a:pos x="12" y="12"/>
                      </a:cxn>
                      <a:cxn ang="0">
                        <a:pos x="14" y="13"/>
                      </a:cxn>
                      <a:cxn ang="0">
                        <a:pos x="16" y="8"/>
                      </a:cxn>
                      <a:cxn ang="0">
                        <a:pos x="14" y="2"/>
                      </a:cxn>
                      <a:cxn ang="0">
                        <a:pos x="14" y="2"/>
                      </a:cxn>
                      <a:cxn ang="0">
                        <a:pos x="11" y="10"/>
                      </a:cxn>
                      <a:cxn ang="0">
                        <a:pos x="11" y="10"/>
                      </a:cxn>
                      <a:cxn ang="0">
                        <a:pos x="10" y="10"/>
                      </a:cxn>
                      <a:cxn ang="0">
                        <a:pos x="8" y="11"/>
                      </a:cxn>
                      <a:cxn ang="0">
                        <a:pos x="6" y="10"/>
                      </a:cxn>
                      <a:cxn ang="0">
                        <a:pos x="6" y="10"/>
                      </a:cxn>
                      <a:cxn ang="0">
                        <a:pos x="5" y="8"/>
                      </a:cxn>
                      <a:cxn ang="0">
                        <a:pos x="6" y="5"/>
                      </a:cxn>
                      <a:cxn ang="0">
                        <a:pos x="8" y="4"/>
                      </a:cxn>
                      <a:cxn ang="0">
                        <a:pos x="11" y="5"/>
                      </a:cxn>
                      <a:cxn ang="0">
                        <a:pos x="11" y="5"/>
                      </a:cxn>
                      <a:cxn ang="0">
                        <a:pos x="12" y="8"/>
                      </a:cxn>
                      <a:cxn ang="0">
                        <a:pos x="11" y="10"/>
                      </a:cxn>
                    </a:cxnLst>
                    <a:rect l="0" t="0" r="r" b="b"/>
                    <a:pathLst>
                      <a:path w="16" h="15">
                        <a:moveTo>
                          <a:pt x="14" y="2"/>
                        </a:moveTo>
                        <a:cubicBezTo>
                          <a:pt x="12" y="1"/>
                          <a:pt x="10" y="0"/>
                          <a:pt x="8" y="0"/>
                        </a:cubicBezTo>
                        <a:cubicBezTo>
                          <a:pt x="6" y="0"/>
                          <a:pt x="4" y="1"/>
                          <a:pt x="3" y="2"/>
                        </a:cubicBezTo>
                        <a:cubicBezTo>
                          <a:pt x="1" y="4"/>
                          <a:pt x="0" y="6"/>
                          <a:pt x="0" y="8"/>
                        </a:cubicBezTo>
                        <a:cubicBezTo>
                          <a:pt x="0" y="10"/>
                          <a:pt x="1" y="12"/>
                          <a:pt x="3" y="13"/>
                        </a:cubicBezTo>
                        <a:cubicBezTo>
                          <a:pt x="4" y="12"/>
                          <a:pt x="4" y="12"/>
                          <a:pt x="4" y="12"/>
                        </a:cubicBezTo>
                        <a:cubicBezTo>
                          <a:pt x="3" y="13"/>
                          <a:pt x="3" y="13"/>
                          <a:pt x="3" y="13"/>
                        </a:cubicBezTo>
                        <a:cubicBezTo>
                          <a:pt x="4" y="15"/>
                          <a:pt x="6" y="15"/>
                          <a:pt x="8" y="15"/>
                        </a:cubicBezTo>
                        <a:cubicBezTo>
                          <a:pt x="10" y="15"/>
                          <a:pt x="12" y="15"/>
                          <a:pt x="14" y="13"/>
                        </a:cubicBezTo>
                        <a:cubicBezTo>
                          <a:pt x="14" y="13"/>
                          <a:pt x="14" y="13"/>
                          <a:pt x="14" y="13"/>
                        </a:cubicBezTo>
                        <a:cubicBezTo>
                          <a:pt x="12" y="12"/>
                          <a:pt x="12" y="12"/>
                          <a:pt x="12" y="12"/>
                        </a:cubicBezTo>
                        <a:cubicBezTo>
                          <a:pt x="14" y="13"/>
                          <a:pt x="14" y="13"/>
                          <a:pt x="14" y="13"/>
                        </a:cubicBezTo>
                        <a:cubicBezTo>
                          <a:pt x="15" y="12"/>
                          <a:pt x="16" y="10"/>
                          <a:pt x="16" y="8"/>
                        </a:cubicBezTo>
                        <a:cubicBezTo>
                          <a:pt x="16" y="6"/>
                          <a:pt x="15" y="4"/>
                          <a:pt x="14" y="2"/>
                        </a:cubicBezTo>
                        <a:cubicBezTo>
                          <a:pt x="14" y="2"/>
                          <a:pt x="14" y="2"/>
                          <a:pt x="14" y="2"/>
                        </a:cubicBezTo>
                        <a:close/>
                        <a:moveTo>
                          <a:pt x="11" y="10"/>
                        </a:moveTo>
                        <a:cubicBezTo>
                          <a:pt x="11" y="10"/>
                          <a:pt x="11" y="10"/>
                          <a:pt x="11" y="10"/>
                        </a:cubicBezTo>
                        <a:cubicBezTo>
                          <a:pt x="10" y="10"/>
                          <a:pt x="10" y="10"/>
                          <a:pt x="10" y="10"/>
                        </a:cubicBezTo>
                        <a:cubicBezTo>
                          <a:pt x="10" y="11"/>
                          <a:pt x="9" y="11"/>
                          <a:pt x="8" y="11"/>
                        </a:cubicBezTo>
                        <a:cubicBezTo>
                          <a:pt x="7" y="11"/>
                          <a:pt x="6" y="11"/>
                          <a:pt x="6" y="10"/>
                        </a:cubicBezTo>
                        <a:cubicBezTo>
                          <a:pt x="6" y="10"/>
                          <a:pt x="6" y="10"/>
                          <a:pt x="6" y="10"/>
                        </a:cubicBezTo>
                        <a:cubicBezTo>
                          <a:pt x="5" y="9"/>
                          <a:pt x="5" y="9"/>
                          <a:pt x="5" y="8"/>
                        </a:cubicBezTo>
                        <a:cubicBezTo>
                          <a:pt x="5" y="7"/>
                          <a:pt x="5" y="6"/>
                          <a:pt x="6" y="5"/>
                        </a:cubicBezTo>
                        <a:cubicBezTo>
                          <a:pt x="6" y="5"/>
                          <a:pt x="7" y="4"/>
                          <a:pt x="8" y="4"/>
                        </a:cubicBezTo>
                        <a:cubicBezTo>
                          <a:pt x="9" y="4"/>
                          <a:pt x="10" y="5"/>
                          <a:pt x="11" y="5"/>
                        </a:cubicBezTo>
                        <a:cubicBezTo>
                          <a:pt x="11" y="5"/>
                          <a:pt x="11" y="5"/>
                          <a:pt x="11" y="5"/>
                        </a:cubicBezTo>
                        <a:cubicBezTo>
                          <a:pt x="11" y="6"/>
                          <a:pt x="12" y="7"/>
                          <a:pt x="12" y="8"/>
                        </a:cubicBezTo>
                        <a:cubicBezTo>
                          <a:pt x="12" y="9"/>
                          <a:pt x="11" y="9"/>
                          <a:pt x="11" y="10"/>
                        </a:cubicBezTo>
                        <a:close/>
                      </a:path>
                    </a:pathLst>
                  </a:custGeom>
                  <a:grpFill/>
                  <a:ln w="9525">
                    <a:noFill/>
                    <a:round/>
                  </a:ln>
                </p:spPr>
                <p:txBody>
                  <a:bodyPr anchor="ctr"/>
                  <a:lstStyle/>
                  <a:p>
                    <a:pPr algn="ctr"/>
                  </a:p>
                </p:txBody>
              </p:sp>
              <p:sp>
                <p:nvSpPr>
                  <p:cNvPr id="154" name="iSlïḑè"/>
                  <p:cNvSpPr/>
                  <p:nvPr/>
                </p:nvSpPr>
                <p:spPr bwMode="auto">
                  <a:xfrm>
                    <a:off x="5133976" y="1873251"/>
                    <a:ext cx="57150" cy="57150"/>
                  </a:xfrm>
                  <a:custGeom>
                    <a:avLst/>
                    <a:gdLst/>
                    <a:ahLst/>
                    <a:cxnLst>
                      <a:cxn ang="0">
                        <a:pos x="13" y="2"/>
                      </a:cxn>
                      <a:cxn ang="0">
                        <a:pos x="7" y="0"/>
                      </a:cxn>
                      <a:cxn ang="0">
                        <a:pos x="2" y="2"/>
                      </a:cxn>
                      <a:cxn ang="0">
                        <a:pos x="0" y="8"/>
                      </a:cxn>
                      <a:cxn ang="0">
                        <a:pos x="2" y="13"/>
                      </a:cxn>
                      <a:cxn ang="0">
                        <a:pos x="2" y="13"/>
                      </a:cxn>
                      <a:cxn ang="0">
                        <a:pos x="3" y="12"/>
                      </a:cxn>
                      <a:cxn ang="0">
                        <a:pos x="2" y="13"/>
                      </a:cxn>
                      <a:cxn ang="0">
                        <a:pos x="7" y="15"/>
                      </a:cxn>
                      <a:cxn ang="0">
                        <a:pos x="13" y="13"/>
                      </a:cxn>
                      <a:cxn ang="0">
                        <a:pos x="13" y="13"/>
                      </a:cxn>
                      <a:cxn ang="0">
                        <a:pos x="11" y="12"/>
                      </a:cxn>
                      <a:cxn ang="0">
                        <a:pos x="13" y="13"/>
                      </a:cxn>
                      <a:cxn ang="0">
                        <a:pos x="15" y="8"/>
                      </a:cxn>
                      <a:cxn ang="0">
                        <a:pos x="13" y="2"/>
                      </a:cxn>
                      <a:cxn ang="0">
                        <a:pos x="13" y="2"/>
                      </a:cxn>
                      <a:cxn ang="0">
                        <a:pos x="10" y="10"/>
                      </a:cxn>
                      <a:cxn ang="0">
                        <a:pos x="10" y="10"/>
                      </a:cxn>
                      <a:cxn ang="0">
                        <a:pos x="10" y="10"/>
                      </a:cxn>
                      <a:cxn ang="0">
                        <a:pos x="7" y="11"/>
                      </a:cxn>
                      <a:cxn ang="0">
                        <a:pos x="5" y="10"/>
                      </a:cxn>
                      <a:cxn ang="0">
                        <a:pos x="5" y="10"/>
                      </a:cxn>
                      <a:cxn ang="0">
                        <a:pos x="4" y="8"/>
                      </a:cxn>
                      <a:cxn ang="0">
                        <a:pos x="5" y="5"/>
                      </a:cxn>
                      <a:cxn ang="0">
                        <a:pos x="7" y="4"/>
                      </a:cxn>
                      <a:cxn ang="0">
                        <a:pos x="10" y="5"/>
                      </a:cxn>
                      <a:cxn ang="0">
                        <a:pos x="10" y="5"/>
                      </a:cxn>
                      <a:cxn ang="0">
                        <a:pos x="11" y="8"/>
                      </a:cxn>
                      <a:cxn ang="0">
                        <a:pos x="10" y="10"/>
                      </a:cxn>
                    </a:cxnLst>
                    <a:rect l="0" t="0" r="r" b="b"/>
                    <a:pathLst>
                      <a:path w="15" h="15">
                        <a:moveTo>
                          <a:pt x="13" y="2"/>
                        </a:moveTo>
                        <a:cubicBezTo>
                          <a:pt x="11" y="1"/>
                          <a:pt x="9" y="0"/>
                          <a:pt x="7" y="0"/>
                        </a:cubicBezTo>
                        <a:cubicBezTo>
                          <a:pt x="5" y="0"/>
                          <a:pt x="3" y="1"/>
                          <a:pt x="2" y="2"/>
                        </a:cubicBezTo>
                        <a:cubicBezTo>
                          <a:pt x="0" y="4"/>
                          <a:pt x="0" y="6"/>
                          <a:pt x="0" y="8"/>
                        </a:cubicBezTo>
                        <a:cubicBezTo>
                          <a:pt x="0" y="10"/>
                          <a:pt x="0" y="12"/>
                          <a:pt x="2" y="13"/>
                        </a:cubicBezTo>
                        <a:cubicBezTo>
                          <a:pt x="2" y="13"/>
                          <a:pt x="2" y="13"/>
                          <a:pt x="2" y="13"/>
                        </a:cubicBezTo>
                        <a:cubicBezTo>
                          <a:pt x="3" y="12"/>
                          <a:pt x="3" y="12"/>
                          <a:pt x="3" y="12"/>
                        </a:cubicBezTo>
                        <a:cubicBezTo>
                          <a:pt x="2" y="13"/>
                          <a:pt x="2" y="13"/>
                          <a:pt x="2" y="13"/>
                        </a:cubicBezTo>
                        <a:cubicBezTo>
                          <a:pt x="3" y="15"/>
                          <a:pt x="5" y="15"/>
                          <a:pt x="7" y="15"/>
                        </a:cubicBezTo>
                        <a:cubicBezTo>
                          <a:pt x="9" y="15"/>
                          <a:pt x="11" y="15"/>
                          <a:pt x="13" y="13"/>
                        </a:cubicBezTo>
                        <a:cubicBezTo>
                          <a:pt x="13" y="13"/>
                          <a:pt x="13" y="13"/>
                          <a:pt x="13" y="13"/>
                        </a:cubicBezTo>
                        <a:cubicBezTo>
                          <a:pt x="11" y="12"/>
                          <a:pt x="11" y="12"/>
                          <a:pt x="11" y="12"/>
                        </a:cubicBezTo>
                        <a:cubicBezTo>
                          <a:pt x="13" y="13"/>
                          <a:pt x="13" y="13"/>
                          <a:pt x="13" y="13"/>
                        </a:cubicBezTo>
                        <a:cubicBezTo>
                          <a:pt x="14" y="12"/>
                          <a:pt x="15" y="10"/>
                          <a:pt x="15" y="8"/>
                        </a:cubicBezTo>
                        <a:cubicBezTo>
                          <a:pt x="15" y="6"/>
                          <a:pt x="14" y="4"/>
                          <a:pt x="13" y="2"/>
                        </a:cubicBezTo>
                        <a:cubicBezTo>
                          <a:pt x="13" y="2"/>
                          <a:pt x="13" y="2"/>
                          <a:pt x="13" y="2"/>
                        </a:cubicBezTo>
                        <a:close/>
                        <a:moveTo>
                          <a:pt x="10" y="10"/>
                        </a:moveTo>
                        <a:cubicBezTo>
                          <a:pt x="10" y="10"/>
                          <a:pt x="10" y="10"/>
                          <a:pt x="10" y="10"/>
                        </a:cubicBezTo>
                        <a:cubicBezTo>
                          <a:pt x="10" y="10"/>
                          <a:pt x="10" y="10"/>
                          <a:pt x="10" y="10"/>
                        </a:cubicBezTo>
                        <a:cubicBezTo>
                          <a:pt x="9" y="11"/>
                          <a:pt x="8" y="11"/>
                          <a:pt x="7" y="11"/>
                        </a:cubicBezTo>
                        <a:cubicBezTo>
                          <a:pt x="6" y="11"/>
                          <a:pt x="6" y="11"/>
                          <a:pt x="5" y="10"/>
                        </a:cubicBezTo>
                        <a:cubicBezTo>
                          <a:pt x="5" y="10"/>
                          <a:pt x="5" y="10"/>
                          <a:pt x="5" y="10"/>
                        </a:cubicBezTo>
                        <a:cubicBezTo>
                          <a:pt x="4" y="9"/>
                          <a:pt x="4" y="9"/>
                          <a:pt x="4" y="8"/>
                        </a:cubicBezTo>
                        <a:cubicBezTo>
                          <a:pt x="4" y="7"/>
                          <a:pt x="4" y="6"/>
                          <a:pt x="5" y="5"/>
                        </a:cubicBezTo>
                        <a:cubicBezTo>
                          <a:pt x="6" y="5"/>
                          <a:pt x="6" y="4"/>
                          <a:pt x="7" y="4"/>
                        </a:cubicBezTo>
                        <a:cubicBezTo>
                          <a:pt x="8" y="4"/>
                          <a:pt x="9" y="5"/>
                          <a:pt x="10" y="5"/>
                        </a:cubicBezTo>
                        <a:cubicBezTo>
                          <a:pt x="10" y="5"/>
                          <a:pt x="10" y="5"/>
                          <a:pt x="10" y="5"/>
                        </a:cubicBezTo>
                        <a:cubicBezTo>
                          <a:pt x="10" y="6"/>
                          <a:pt x="11" y="7"/>
                          <a:pt x="11" y="8"/>
                        </a:cubicBezTo>
                        <a:cubicBezTo>
                          <a:pt x="11" y="9"/>
                          <a:pt x="10" y="9"/>
                          <a:pt x="10" y="10"/>
                        </a:cubicBezTo>
                        <a:close/>
                      </a:path>
                    </a:pathLst>
                  </a:custGeom>
                  <a:grpFill/>
                  <a:ln w="9525">
                    <a:noFill/>
                    <a:round/>
                  </a:ln>
                </p:spPr>
                <p:txBody>
                  <a:bodyPr anchor="ctr"/>
                  <a:lstStyle/>
                  <a:p>
                    <a:pPr algn="ctr"/>
                  </a:p>
                </p:txBody>
              </p:sp>
              <p:sp>
                <p:nvSpPr>
                  <p:cNvPr id="155" name="íṥliḋè"/>
                  <p:cNvSpPr/>
                  <p:nvPr/>
                </p:nvSpPr>
                <p:spPr bwMode="auto">
                  <a:xfrm>
                    <a:off x="5065713" y="1873251"/>
                    <a:ext cx="57150" cy="57150"/>
                  </a:xfrm>
                  <a:custGeom>
                    <a:avLst/>
                    <a:gdLst/>
                    <a:ahLst/>
                    <a:cxnLst>
                      <a:cxn ang="0">
                        <a:pos x="13" y="2"/>
                      </a:cxn>
                      <a:cxn ang="0">
                        <a:pos x="8" y="0"/>
                      </a:cxn>
                      <a:cxn ang="0">
                        <a:pos x="2" y="2"/>
                      </a:cxn>
                      <a:cxn ang="0">
                        <a:pos x="0" y="8"/>
                      </a:cxn>
                      <a:cxn ang="0">
                        <a:pos x="2" y="13"/>
                      </a:cxn>
                      <a:cxn ang="0">
                        <a:pos x="4" y="12"/>
                      </a:cxn>
                      <a:cxn ang="0">
                        <a:pos x="2" y="13"/>
                      </a:cxn>
                      <a:cxn ang="0">
                        <a:pos x="8" y="15"/>
                      </a:cxn>
                      <a:cxn ang="0">
                        <a:pos x="13" y="13"/>
                      </a:cxn>
                      <a:cxn ang="0">
                        <a:pos x="13" y="13"/>
                      </a:cxn>
                      <a:cxn ang="0">
                        <a:pos x="12" y="12"/>
                      </a:cxn>
                      <a:cxn ang="0">
                        <a:pos x="13" y="13"/>
                      </a:cxn>
                      <a:cxn ang="0">
                        <a:pos x="15" y="8"/>
                      </a:cxn>
                      <a:cxn ang="0">
                        <a:pos x="13" y="2"/>
                      </a:cxn>
                      <a:cxn ang="0">
                        <a:pos x="13" y="2"/>
                      </a:cxn>
                      <a:cxn ang="0">
                        <a:pos x="10" y="10"/>
                      </a:cxn>
                      <a:cxn ang="0">
                        <a:pos x="10" y="10"/>
                      </a:cxn>
                      <a:cxn ang="0">
                        <a:pos x="10" y="10"/>
                      </a:cxn>
                      <a:cxn ang="0">
                        <a:pos x="8" y="11"/>
                      </a:cxn>
                      <a:cxn ang="0">
                        <a:pos x="5" y="10"/>
                      </a:cxn>
                      <a:cxn ang="0">
                        <a:pos x="5" y="10"/>
                      </a:cxn>
                      <a:cxn ang="0">
                        <a:pos x="4" y="8"/>
                      </a:cxn>
                      <a:cxn ang="0">
                        <a:pos x="5" y="5"/>
                      </a:cxn>
                      <a:cxn ang="0">
                        <a:pos x="8" y="4"/>
                      </a:cxn>
                      <a:cxn ang="0">
                        <a:pos x="10" y="5"/>
                      </a:cxn>
                      <a:cxn ang="0">
                        <a:pos x="10" y="5"/>
                      </a:cxn>
                      <a:cxn ang="0">
                        <a:pos x="11" y="8"/>
                      </a:cxn>
                      <a:cxn ang="0">
                        <a:pos x="10" y="10"/>
                      </a:cxn>
                    </a:cxnLst>
                    <a:rect l="0" t="0" r="r" b="b"/>
                    <a:pathLst>
                      <a:path w="15" h="15">
                        <a:moveTo>
                          <a:pt x="13" y="2"/>
                        </a:moveTo>
                        <a:cubicBezTo>
                          <a:pt x="12" y="1"/>
                          <a:pt x="10" y="0"/>
                          <a:pt x="8" y="0"/>
                        </a:cubicBezTo>
                        <a:cubicBezTo>
                          <a:pt x="6" y="0"/>
                          <a:pt x="4" y="1"/>
                          <a:pt x="2" y="2"/>
                        </a:cubicBezTo>
                        <a:cubicBezTo>
                          <a:pt x="1" y="4"/>
                          <a:pt x="0" y="6"/>
                          <a:pt x="0" y="8"/>
                        </a:cubicBezTo>
                        <a:cubicBezTo>
                          <a:pt x="0" y="10"/>
                          <a:pt x="1" y="12"/>
                          <a:pt x="2" y="13"/>
                        </a:cubicBezTo>
                        <a:cubicBezTo>
                          <a:pt x="4" y="12"/>
                          <a:pt x="4" y="12"/>
                          <a:pt x="4" y="12"/>
                        </a:cubicBezTo>
                        <a:cubicBezTo>
                          <a:pt x="2" y="13"/>
                          <a:pt x="2" y="13"/>
                          <a:pt x="2" y="13"/>
                        </a:cubicBezTo>
                        <a:cubicBezTo>
                          <a:pt x="4" y="15"/>
                          <a:pt x="6" y="15"/>
                          <a:pt x="8" y="15"/>
                        </a:cubicBezTo>
                        <a:cubicBezTo>
                          <a:pt x="10" y="15"/>
                          <a:pt x="12" y="15"/>
                          <a:pt x="13" y="13"/>
                        </a:cubicBezTo>
                        <a:cubicBezTo>
                          <a:pt x="13" y="13"/>
                          <a:pt x="13" y="13"/>
                          <a:pt x="13" y="13"/>
                        </a:cubicBezTo>
                        <a:cubicBezTo>
                          <a:pt x="12" y="12"/>
                          <a:pt x="12" y="12"/>
                          <a:pt x="12" y="12"/>
                        </a:cubicBezTo>
                        <a:cubicBezTo>
                          <a:pt x="13" y="13"/>
                          <a:pt x="13" y="13"/>
                          <a:pt x="13" y="13"/>
                        </a:cubicBezTo>
                        <a:cubicBezTo>
                          <a:pt x="15" y="12"/>
                          <a:pt x="15" y="10"/>
                          <a:pt x="15" y="8"/>
                        </a:cubicBezTo>
                        <a:cubicBezTo>
                          <a:pt x="15" y="6"/>
                          <a:pt x="15" y="4"/>
                          <a:pt x="13" y="2"/>
                        </a:cubicBezTo>
                        <a:cubicBezTo>
                          <a:pt x="13" y="2"/>
                          <a:pt x="13" y="2"/>
                          <a:pt x="13" y="2"/>
                        </a:cubicBezTo>
                        <a:close/>
                        <a:moveTo>
                          <a:pt x="10" y="10"/>
                        </a:moveTo>
                        <a:cubicBezTo>
                          <a:pt x="10" y="10"/>
                          <a:pt x="10" y="10"/>
                          <a:pt x="10" y="10"/>
                        </a:cubicBezTo>
                        <a:cubicBezTo>
                          <a:pt x="10" y="10"/>
                          <a:pt x="10" y="10"/>
                          <a:pt x="10" y="10"/>
                        </a:cubicBezTo>
                        <a:cubicBezTo>
                          <a:pt x="9" y="11"/>
                          <a:pt x="9" y="11"/>
                          <a:pt x="8" y="11"/>
                        </a:cubicBezTo>
                        <a:cubicBezTo>
                          <a:pt x="7" y="11"/>
                          <a:pt x="6" y="11"/>
                          <a:pt x="5" y="10"/>
                        </a:cubicBezTo>
                        <a:cubicBezTo>
                          <a:pt x="5" y="10"/>
                          <a:pt x="5" y="10"/>
                          <a:pt x="5" y="10"/>
                        </a:cubicBezTo>
                        <a:cubicBezTo>
                          <a:pt x="5" y="9"/>
                          <a:pt x="4" y="9"/>
                          <a:pt x="4" y="8"/>
                        </a:cubicBezTo>
                        <a:cubicBezTo>
                          <a:pt x="4" y="7"/>
                          <a:pt x="5" y="6"/>
                          <a:pt x="5" y="5"/>
                        </a:cubicBezTo>
                        <a:cubicBezTo>
                          <a:pt x="6" y="5"/>
                          <a:pt x="7" y="4"/>
                          <a:pt x="8" y="4"/>
                        </a:cubicBezTo>
                        <a:cubicBezTo>
                          <a:pt x="9" y="4"/>
                          <a:pt x="9" y="5"/>
                          <a:pt x="10" y="5"/>
                        </a:cubicBezTo>
                        <a:cubicBezTo>
                          <a:pt x="10" y="5"/>
                          <a:pt x="10" y="5"/>
                          <a:pt x="10" y="5"/>
                        </a:cubicBezTo>
                        <a:cubicBezTo>
                          <a:pt x="11" y="6"/>
                          <a:pt x="11" y="7"/>
                          <a:pt x="11" y="8"/>
                        </a:cubicBezTo>
                        <a:cubicBezTo>
                          <a:pt x="11" y="9"/>
                          <a:pt x="11" y="9"/>
                          <a:pt x="10" y="10"/>
                        </a:cubicBezTo>
                        <a:close/>
                      </a:path>
                    </a:pathLst>
                  </a:custGeom>
                  <a:grpFill/>
                  <a:ln w="9525">
                    <a:noFill/>
                    <a:round/>
                  </a:ln>
                </p:spPr>
                <p:txBody>
                  <a:bodyPr anchor="ctr"/>
                  <a:lstStyle/>
                  <a:p>
                    <a:pPr algn="ctr"/>
                  </a:p>
                </p:txBody>
              </p:sp>
            </p:grpSp>
            <p:sp>
              <p:nvSpPr>
                <p:cNvPr id="139" name="îšľïdê"/>
                <p:cNvSpPr/>
                <p:nvPr/>
              </p:nvSpPr>
              <p:spPr bwMode="auto">
                <a:xfrm>
                  <a:off x="4786642" y="2181091"/>
                  <a:ext cx="628894" cy="692763"/>
                </a:xfrm>
                <a:custGeom>
                  <a:avLst/>
                  <a:gdLst/>
                  <a:ahLst/>
                  <a:cxnLst>
                    <a:cxn ang="0">
                      <a:pos x="82" y="3"/>
                    </a:cxn>
                    <a:cxn ang="0">
                      <a:pos x="102" y="33"/>
                    </a:cxn>
                    <a:cxn ang="0">
                      <a:pos x="105" y="38"/>
                    </a:cxn>
                    <a:cxn ang="0">
                      <a:pos x="104" y="74"/>
                    </a:cxn>
                    <a:cxn ang="0">
                      <a:pos x="37" y="75"/>
                    </a:cxn>
                    <a:cxn ang="0">
                      <a:pos x="103" y="88"/>
                    </a:cxn>
                    <a:cxn ang="0">
                      <a:pos x="35" y="92"/>
                    </a:cxn>
                    <a:cxn ang="0">
                      <a:pos x="32" y="89"/>
                    </a:cxn>
                    <a:cxn ang="0">
                      <a:pos x="3" y="19"/>
                    </a:cxn>
                    <a:cxn ang="0">
                      <a:pos x="25" y="14"/>
                    </a:cxn>
                    <a:cxn ang="0">
                      <a:pos x="27" y="16"/>
                    </a:cxn>
                    <a:cxn ang="0">
                      <a:pos x="36" y="33"/>
                    </a:cxn>
                    <a:cxn ang="0">
                      <a:pos x="57" y="3"/>
                    </a:cxn>
                    <a:cxn ang="0">
                      <a:pos x="93" y="35"/>
                    </a:cxn>
                    <a:cxn ang="0">
                      <a:pos x="96" y="38"/>
                    </a:cxn>
                    <a:cxn ang="0">
                      <a:pos x="78" y="34"/>
                    </a:cxn>
                    <a:cxn ang="0">
                      <a:pos x="84" y="37"/>
                    </a:cxn>
                    <a:cxn ang="0">
                      <a:pos x="60" y="34"/>
                    </a:cxn>
                    <a:cxn ang="0">
                      <a:pos x="66" y="36"/>
                    </a:cxn>
                    <a:cxn ang="0">
                      <a:pos x="45" y="35"/>
                    </a:cxn>
                    <a:cxn ang="0">
                      <a:pos x="86" y="96"/>
                    </a:cxn>
                    <a:cxn ang="0">
                      <a:pos x="95" y="116"/>
                    </a:cxn>
                    <a:cxn ang="0">
                      <a:pos x="75" y="108"/>
                    </a:cxn>
                    <a:cxn ang="0">
                      <a:pos x="91" y="103"/>
                    </a:cxn>
                    <a:cxn ang="0">
                      <a:pos x="80" y="108"/>
                    </a:cxn>
                    <a:cxn ang="0">
                      <a:pos x="91" y="112"/>
                    </a:cxn>
                    <a:cxn ang="0">
                      <a:pos x="47" y="96"/>
                    </a:cxn>
                    <a:cxn ang="0">
                      <a:pos x="55" y="116"/>
                    </a:cxn>
                    <a:cxn ang="0">
                      <a:pos x="35" y="108"/>
                    </a:cxn>
                    <a:cxn ang="0">
                      <a:pos x="51" y="103"/>
                    </a:cxn>
                    <a:cxn ang="0">
                      <a:pos x="41" y="108"/>
                    </a:cxn>
                    <a:cxn ang="0">
                      <a:pos x="51" y="112"/>
                    </a:cxn>
                    <a:cxn ang="0">
                      <a:pos x="34" y="40"/>
                    </a:cxn>
                    <a:cxn ang="0">
                      <a:pos x="102" y="43"/>
                    </a:cxn>
                    <a:cxn ang="0">
                      <a:pos x="93" y="30"/>
                    </a:cxn>
                    <a:cxn ang="0">
                      <a:pos x="91" y="17"/>
                    </a:cxn>
                    <a:cxn ang="0">
                      <a:pos x="88" y="24"/>
                    </a:cxn>
                    <a:cxn ang="0">
                      <a:pos x="93" y="30"/>
                    </a:cxn>
                    <a:cxn ang="0">
                      <a:pos x="87" y="13"/>
                    </a:cxn>
                    <a:cxn ang="0">
                      <a:pos x="81" y="9"/>
                    </a:cxn>
                    <a:cxn ang="0">
                      <a:pos x="57" y="9"/>
                    </a:cxn>
                    <a:cxn ang="0">
                      <a:pos x="51" y="13"/>
                    </a:cxn>
                    <a:cxn ang="0">
                      <a:pos x="57" y="9"/>
                    </a:cxn>
                    <a:cxn ang="0">
                      <a:pos x="44" y="23"/>
                    </a:cxn>
                    <a:cxn ang="0">
                      <a:pos x="49" y="30"/>
                    </a:cxn>
                    <a:cxn ang="0">
                      <a:pos x="49" y="18"/>
                    </a:cxn>
                    <a:cxn ang="0">
                      <a:pos x="55" y="25"/>
                    </a:cxn>
                    <a:cxn ang="0">
                      <a:pos x="66" y="29"/>
                    </a:cxn>
                    <a:cxn ang="0">
                      <a:pos x="61" y="22"/>
                    </a:cxn>
                    <a:cxn ang="0">
                      <a:pos x="72" y="26"/>
                    </a:cxn>
                    <a:cxn ang="0">
                      <a:pos x="84" y="29"/>
                    </a:cxn>
                    <a:cxn ang="0">
                      <a:pos x="83" y="25"/>
                    </a:cxn>
                    <a:cxn ang="0">
                      <a:pos x="83" y="25"/>
                    </a:cxn>
                    <a:cxn ang="0">
                      <a:pos x="79" y="16"/>
                    </a:cxn>
                    <a:cxn ang="0">
                      <a:pos x="72" y="12"/>
                    </a:cxn>
                    <a:cxn ang="0">
                      <a:pos x="63" y="16"/>
                    </a:cxn>
                    <a:cxn ang="0">
                      <a:pos x="66" y="8"/>
                    </a:cxn>
                    <a:cxn ang="0">
                      <a:pos x="63" y="16"/>
                    </a:cxn>
                  </a:cxnLst>
                  <a:rect l="0" t="0" r="r" b="b"/>
                  <a:pathLst>
                    <a:path w="108" h="119">
                      <a:moveTo>
                        <a:pt x="57" y="3"/>
                      </a:moveTo>
                      <a:cubicBezTo>
                        <a:pt x="60" y="1"/>
                        <a:pt x="65" y="0"/>
                        <a:pt x="69" y="0"/>
                      </a:cubicBezTo>
                      <a:cubicBezTo>
                        <a:pt x="74" y="0"/>
                        <a:pt x="78" y="1"/>
                        <a:pt x="82" y="3"/>
                      </a:cubicBezTo>
                      <a:cubicBezTo>
                        <a:pt x="86" y="4"/>
                        <a:pt x="89" y="7"/>
                        <a:pt x="92" y="10"/>
                      </a:cubicBezTo>
                      <a:cubicBezTo>
                        <a:pt x="95" y="13"/>
                        <a:pt x="98" y="16"/>
                        <a:pt x="99" y="21"/>
                      </a:cubicBezTo>
                      <a:cubicBezTo>
                        <a:pt x="101" y="24"/>
                        <a:pt x="102" y="29"/>
                        <a:pt x="102" y="33"/>
                      </a:cubicBezTo>
                      <a:cubicBezTo>
                        <a:pt x="102" y="35"/>
                        <a:pt x="102" y="36"/>
                        <a:pt x="102" y="38"/>
                      </a:cubicBezTo>
                      <a:cubicBezTo>
                        <a:pt x="105" y="38"/>
                        <a:pt x="105" y="38"/>
                        <a:pt x="105" y="38"/>
                      </a:cubicBezTo>
                      <a:cubicBezTo>
                        <a:pt x="105" y="38"/>
                        <a:pt x="105" y="38"/>
                        <a:pt x="105" y="38"/>
                      </a:cubicBezTo>
                      <a:cubicBezTo>
                        <a:pt x="107" y="38"/>
                        <a:pt x="108" y="40"/>
                        <a:pt x="107" y="41"/>
                      </a:cubicBezTo>
                      <a:cubicBezTo>
                        <a:pt x="107" y="41"/>
                        <a:pt x="107" y="41"/>
                        <a:pt x="107" y="41"/>
                      </a:cubicBezTo>
                      <a:cubicBezTo>
                        <a:pt x="104" y="74"/>
                        <a:pt x="104" y="74"/>
                        <a:pt x="104" y="74"/>
                      </a:cubicBezTo>
                      <a:cubicBezTo>
                        <a:pt x="104" y="75"/>
                        <a:pt x="103" y="77"/>
                        <a:pt x="101" y="77"/>
                      </a:cubicBezTo>
                      <a:cubicBezTo>
                        <a:pt x="101" y="77"/>
                        <a:pt x="101" y="77"/>
                        <a:pt x="101" y="77"/>
                      </a:cubicBezTo>
                      <a:cubicBezTo>
                        <a:pt x="37" y="75"/>
                        <a:pt x="37" y="75"/>
                        <a:pt x="37" y="75"/>
                      </a:cubicBezTo>
                      <a:cubicBezTo>
                        <a:pt x="37" y="86"/>
                        <a:pt x="37" y="86"/>
                        <a:pt x="37" y="86"/>
                      </a:cubicBezTo>
                      <a:cubicBezTo>
                        <a:pt x="101" y="86"/>
                        <a:pt x="101" y="86"/>
                        <a:pt x="101" y="86"/>
                      </a:cubicBezTo>
                      <a:cubicBezTo>
                        <a:pt x="102" y="86"/>
                        <a:pt x="103" y="87"/>
                        <a:pt x="103" y="88"/>
                      </a:cubicBezTo>
                      <a:cubicBezTo>
                        <a:pt x="103" y="90"/>
                        <a:pt x="102" y="91"/>
                        <a:pt x="101" y="91"/>
                      </a:cubicBezTo>
                      <a:cubicBezTo>
                        <a:pt x="35" y="92"/>
                        <a:pt x="35" y="92"/>
                        <a:pt x="35" y="92"/>
                      </a:cubicBezTo>
                      <a:cubicBezTo>
                        <a:pt x="35" y="92"/>
                        <a:pt x="35" y="92"/>
                        <a:pt x="35" y="92"/>
                      </a:cubicBezTo>
                      <a:cubicBezTo>
                        <a:pt x="33" y="92"/>
                        <a:pt x="32" y="91"/>
                        <a:pt x="32" y="89"/>
                      </a:cubicBezTo>
                      <a:cubicBezTo>
                        <a:pt x="35" y="89"/>
                        <a:pt x="35" y="89"/>
                        <a:pt x="35" y="89"/>
                      </a:cubicBezTo>
                      <a:cubicBezTo>
                        <a:pt x="32" y="89"/>
                        <a:pt x="32" y="89"/>
                        <a:pt x="32" y="89"/>
                      </a:cubicBezTo>
                      <a:cubicBezTo>
                        <a:pt x="32" y="71"/>
                        <a:pt x="30" y="57"/>
                        <a:pt x="28" y="38"/>
                      </a:cubicBezTo>
                      <a:cubicBezTo>
                        <a:pt x="23" y="19"/>
                        <a:pt x="23" y="19"/>
                        <a:pt x="23" y="19"/>
                      </a:cubicBezTo>
                      <a:cubicBezTo>
                        <a:pt x="3" y="19"/>
                        <a:pt x="3" y="19"/>
                        <a:pt x="3" y="19"/>
                      </a:cubicBezTo>
                      <a:cubicBezTo>
                        <a:pt x="2" y="19"/>
                        <a:pt x="0" y="17"/>
                        <a:pt x="1" y="16"/>
                      </a:cubicBezTo>
                      <a:cubicBezTo>
                        <a:pt x="1" y="14"/>
                        <a:pt x="2" y="13"/>
                        <a:pt x="3" y="13"/>
                      </a:cubicBezTo>
                      <a:cubicBezTo>
                        <a:pt x="25" y="14"/>
                        <a:pt x="25" y="14"/>
                        <a:pt x="25" y="14"/>
                      </a:cubicBezTo>
                      <a:cubicBezTo>
                        <a:pt x="25" y="17"/>
                        <a:pt x="25" y="17"/>
                        <a:pt x="25" y="17"/>
                      </a:cubicBezTo>
                      <a:cubicBezTo>
                        <a:pt x="25" y="14"/>
                        <a:pt x="25" y="14"/>
                        <a:pt x="25" y="14"/>
                      </a:cubicBezTo>
                      <a:cubicBezTo>
                        <a:pt x="26" y="14"/>
                        <a:pt x="27" y="15"/>
                        <a:pt x="27" y="16"/>
                      </a:cubicBezTo>
                      <a:cubicBezTo>
                        <a:pt x="33" y="35"/>
                        <a:pt x="33" y="35"/>
                        <a:pt x="33" y="35"/>
                      </a:cubicBezTo>
                      <a:cubicBezTo>
                        <a:pt x="36" y="35"/>
                        <a:pt x="36" y="35"/>
                        <a:pt x="36" y="35"/>
                      </a:cubicBezTo>
                      <a:cubicBezTo>
                        <a:pt x="36" y="34"/>
                        <a:pt x="36" y="34"/>
                        <a:pt x="36" y="33"/>
                      </a:cubicBezTo>
                      <a:cubicBezTo>
                        <a:pt x="36" y="29"/>
                        <a:pt x="37" y="24"/>
                        <a:pt x="39" y="21"/>
                      </a:cubicBezTo>
                      <a:cubicBezTo>
                        <a:pt x="40" y="16"/>
                        <a:pt x="43" y="13"/>
                        <a:pt x="46" y="10"/>
                      </a:cubicBezTo>
                      <a:cubicBezTo>
                        <a:pt x="49" y="7"/>
                        <a:pt x="53" y="4"/>
                        <a:pt x="57" y="3"/>
                      </a:cubicBezTo>
                      <a:close/>
                      <a:moveTo>
                        <a:pt x="96" y="38"/>
                      </a:moveTo>
                      <a:cubicBezTo>
                        <a:pt x="96" y="37"/>
                        <a:pt x="96" y="36"/>
                        <a:pt x="96" y="36"/>
                      </a:cubicBezTo>
                      <a:cubicBezTo>
                        <a:pt x="95" y="35"/>
                        <a:pt x="94" y="35"/>
                        <a:pt x="93" y="35"/>
                      </a:cubicBezTo>
                      <a:cubicBezTo>
                        <a:pt x="92" y="35"/>
                        <a:pt x="91" y="35"/>
                        <a:pt x="90" y="35"/>
                      </a:cubicBezTo>
                      <a:cubicBezTo>
                        <a:pt x="90" y="36"/>
                        <a:pt x="90" y="37"/>
                        <a:pt x="89" y="37"/>
                      </a:cubicBezTo>
                      <a:cubicBezTo>
                        <a:pt x="96" y="38"/>
                        <a:pt x="96" y="38"/>
                        <a:pt x="96" y="38"/>
                      </a:cubicBezTo>
                      <a:close/>
                      <a:moveTo>
                        <a:pt x="84" y="37"/>
                      </a:moveTo>
                      <a:cubicBezTo>
                        <a:pt x="84" y="36"/>
                        <a:pt x="84" y="36"/>
                        <a:pt x="84" y="35"/>
                      </a:cubicBezTo>
                      <a:cubicBezTo>
                        <a:pt x="82" y="35"/>
                        <a:pt x="80" y="35"/>
                        <a:pt x="78" y="34"/>
                      </a:cubicBezTo>
                      <a:cubicBezTo>
                        <a:pt x="76" y="34"/>
                        <a:pt x="74" y="34"/>
                        <a:pt x="72" y="34"/>
                      </a:cubicBezTo>
                      <a:cubicBezTo>
                        <a:pt x="72" y="37"/>
                        <a:pt x="72" y="37"/>
                        <a:pt x="72" y="37"/>
                      </a:cubicBezTo>
                      <a:cubicBezTo>
                        <a:pt x="84" y="37"/>
                        <a:pt x="84" y="37"/>
                        <a:pt x="84" y="37"/>
                      </a:cubicBezTo>
                      <a:close/>
                      <a:moveTo>
                        <a:pt x="66" y="36"/>
                      </a:moveTo>
                      <a:cubicBezTo>
                        <a:pt x="66" y="34"/>
                        <a:pt x="66" y="34"/>
                        <a:pt x="66" y="34"/>
                      </a:cubicBezTo>
                      <a:cubicBezTo>
                        <a:pt x="64" y="34"/>
                        <a:pt x="62" y="34"/>
                        <a:pt x="60" y="34"/>
                      </a:cubicBezTo>
                      <a:cubicBezTo>
                        <a:pt x="58" y="35"/>
                        <a:pt x="56" y="35"/>
                        <a:pt x="54" y="35"/>
                      </a:cubicBezTo>
                      <a:cubicBezTo>
                        <a:pt x="54" y="35"/>
                        <a:pt x="54" y="36"/>
                        <a:pt x="54" y="36"/>
                      </a:cubicBezTo>
                      <a:cubicBezTo>
                        <a:pt x="66" y="36"/>
                        <a:pt x="66" y="36"/>
                        <a:pt x="66" y="36"/>
                      </a:cubicBezTo>
                      <a:close/>
                      <a:moveTo>
                        <a:pt x="49" y="36"/>
                      </a:moveTo>
                      <a:cubicBezTo>
                        <a:pt x="49" y="35"/>
                        <a:pt x="49" y="35"/>
                        <a:pt x="49" y="35"/>
                      </a:cubicBezTo>
                      <a:cubicBezTo>
                        <a:pt x="48" y="35"/>
                        <a:pt x="46" y="35"/>
                        <a:pt x="45" y="35"/>
                      </a:cubicBezTo>
                      <a:cubicBezTo>
                        <a:pt x="44" y="35"/>
                        <a:pt x="43" y="35"/>
                        <a:pt x="43" y="35"/>
                      </a:cubicBezTo>
                      <a:cubicBezTo>
                        <a:pt x="49" y="36"/>
                        <a:pt x="49" y="36"/>
                        <a:pt x="49" y="36"/>
                      </a:cubicBezTo>
                      <a:close/>
                      <a:moveTo>
                        <a:pt x="86" y="96"/>
                      </a:moveTo>
                      <a:cubicBezTo>
                        <a:pt x="90" y="96"/>
                        <a:pt x="92" y="98"/>
                        <a:pt x="95" y="100"/>
                      </a:cubicBezTo>
                      <a:cubicBezTo>
                        <a:pt x="97" y="102"/>
                        <a:pt x="98" y="105"/>
                        <a:pt x="98" y="108"/>
                      </a:cubicBezTo>
                      <a:cubicBezTo>
                        <a:pt x="98" y="111"/>
                        <a:pt x="97" y="114"/>
                        <a:pt x="95" y="116"/>
                      </a:cubicBezTo>
                      <a:cubicBezTo>
                        <a:pt x="92" y="118"/>
                        <a:pt x="90" y="119"/>
                        <a:pt x="86" y="119"/>
                      </a:cubicBezTo>
                      <a:cubicBezTo>
                        <a:pt x="83" y="119"/>
                        <a:pt x="81" y="118"/>
                        <a:pt x="78" y="116"/>
                      </a:cubicBezTo>
                      <a:cubicBezTo>
                        <a:pt x="76" y="114"/>
                        <a:pt x="75" y="111"/>
                        <a:pt x="75" y="108"/>
                      </a:cubicBezTo>
                      <a:cubicBezTo>
                        <a:pt x="75" y="105"/>
                        <a:pt x="76" y="102"/>
                        <a:pt x="78" y="100"/>
                      </a:cubicBezTo>
                      <a:cubicBezTo>
                        <a:pt x="81" y="98"/>
                        <a:pt x="83" y="96"/>
                        <a:pt x="86" y="96"/>
                      </a:cubicBezTo>
                      <a:close/>
                      <a:moveTo>
                        <a:pt x="91" y="103"/>
                      </a:moveTo>
                      <a:cubicBezTo>
                        <a:pt x="90" y="102"/>
                        <a:pt x="88" y="102"/>
                        <a:pt x="86" y="102"/>
                      </a:cubicBezTo>
                      <a:cubicBezTo>
                        <a:pt x="85" y="102"/>
                        <a:pt x="83" y="102"/>
                        <a:pt x="82" y="103"/>
                      </a:cubicBezTo>
                      <a:cubicBezTo>
                        <a:pt x="81" y="105"/>
                        <a:pt x="80" y="106"/>
                        <a:pt x="80" y="108"/>
                      </a:cubicBezTo>
                      <a:cubicBezTo>
                        <a:pt x="80" y="109"/>
                        <a:pt x="81" y="111"/>
                        <a:pt x="82" y="112"/>
                      </a:cubicBezTo>
                      <a:cubicBezTo>
                        <a:pt x="83" y="113"/>
                        <a:pt x="85" y="114"/>
                        <a:pt x="86" y="114"/>
                      </a:cubicBezTo>
                      <a:cubicBezTo>
                        <a:pt x="88" y="114"/>
                        <a:pt x="90" y="113"/>
                        <a:pt x="91" y="112"/>
                      </a:cubicBezTo>
                      <a:cubicBezTo>
                        <a:pt x="92" y="111"/>
                        <a:pt x="93" y="109"/>
                        <a:pt x="93" y="108"/>
                      </a:cubicBezTo>
                      <a:cubicBezTo>
                        <a:pt x="93" y="106"/>
                        <a:pt x="92" y="105"/>
                        <a:pt x="91" y="103"/>
                      </a:cubicBezTo>
                      <a:close/>
                      <a:moveTo>
                        <a:pt x="47" y="96"/>
                      </a:moveTo>
                      <a:cubicBezTo>
                        <a:pt x="50" y="96"/>
                        <a:pt x="53" y="98"/>
                        <a:pt x="55" y="100"/>
                      </a:cubicBezTo>
                      <a:cubicBezTo>
                        <a:pt x="57" y="102"/>
                        <a:pt x="58" y="105"/>
                        <a:pt x="58" y="108"/>
                      </a:cubicBezTo>
                      <a:cubicBezTo>
                        <a:pt x="58" y="111"/>
                        <a:pt x="57" y="114"/>
                        <a:pt x="55" y="116"/>
                      </a:cubicBezTo>
                      <a:cubicBezTo>
                        <a:pt x="53" y="118"/>
                        <a:pt x="50" y="119"/>
                        <a:pt x="47" y="119"/>
                      </a:cubicBezTo>
                      <a:cubicBezTo>
                        <a:pt x="44" y="119"/>
                        <a:pt x="41" y="118"/>
                        <a:pt x="39" y="116"/>
                      </a:cubicBezTo>
                      <a:cubicBezTo>
                        <a:pt x="37" y="114"/>
                        <a:pt x="35" y="111"/>
                        <a:pt x="35" y="108"/>
                      </a:cubicBezTo>
                      <a:cubicBezTo>
                        <a:pt x="35" y="105"/>
                        <a:pt x="37" y="102"/>
                        <a:pt x="39" y="100"/>
                      </a:cubicBezTo>
                      <a:cubicBezTo>
                        <a:pt x="41" y="98"/>
                        <a:pt x="44" y="96"/>
                        <a:pt x="47" y="96"/>
                      </a:cubicBezTo>
                      <a:close/>
                      <a:moveTo>
                        <a:pt x="51" y="103"/>
                      </a:moveTo>
                      <a:cubicBezTo>
                        <a:pt x="50" y="102"/>
                        <a:pt x="48" y="102"/>
                        <a:pt x="47" y="102"/>
                      </a:cubicBezTo>
                      <a:cubicBezTo>
                        <a:pt x="45" y="102"/>
                        <a:pt x="43" y="102"/>
                        <a:pt x="42" y="103"/>
                      </a:cubicBezTo>
                      <a:cubicBezTo>
                        <a:pt x="41" y="105"/>
                        <a:pt x="41" y="106"/>
                        <a:pt x="41" y="108"/>
                      </a:cubicBezTo>
                      <a:cubicBezTo>
                        <a:pt x="41" y="109"/>
                        <a:pt x="41" y="111"/>
                        <a:pt x="42" y="112"/>
                      </a:cubicBezTo>
                      <a:cubicBezTo>
                        <a:pt x="43" y="113"/>
                        <a:pt x="45" y="114"/>
                        <a:pt x="47" y="114"/>
                      </a:cubicBezTo>
                      <a:cubicBezTo>
                        <a:pt x="48" y="114"/>
                        <a:pt x="50" y="113"/>
                        <a:pt x="51" y="112"/>
                      </a:cubicBezTo>
                      <a:cubicBezTo>
                        <a:pt x="52" y="111"/>
                        <a:pt x="53" y="109"/>
                        <a:pt x="53" y="108"/>
                      </a:cubicBezTo>
                      <a:cubicBezTo>
                        <a:pt x="53" y="106"/>
                        <a:pt x="52" y="105"/>
                        <a:pt x="51" y="103"/>
                      </a:cubicBezTo>
                      <a:close/>
                      <a:moveTo>
                        <a:pt x="34" y="40"/>
                      </a:moveTo>
                      <a:cubicBezTo>
                        <a:pt x="37" y="70"/>
                        <a:pt x="37" y="70"/>
                        <a:pt x="37" y="70"/>
                      </a:cubicBezTo>
                      <a:cubicBezTo>
                        <a:pt x="99" y="71"/>
                        <a:pt x="99" y="71"/>
                        <a:pt x="99" y="71"/>
                      </a:cubicBezTo>
                      <a:cubicBezTo>
                        <a:pt x="102" y="43"/>
                        <a:pt x="102" y="43"/>
                        <a:pt x="102" y="43"/>
                      </a:cubicBezTo>
                      <a:cubicBezTo>
                        <a:pt x="34" y="40"/>
                        <a:pt x="34" y="40"/>
                        <a:pt x="34" y="40"/>
                      </a:cubicBezTo>
                      <a:close/>
                      <a:moveTo>
                        <a:pt x="93" y="31"/>
                      </a:moveTo>
                      <a:cubicBezTo>
                        <a:pt x="93" y="30"/>
                        <a:pt x="93" y="30"/>
                        <a:pt x="93" y="30"/>
                      </a:cubicBezTo>
                      <a:cubicBezTo>
                        <a:pt x="94" y="30"/>
                        <a:pt x="95" y="30"/>
                        <a:pt x="96" y="30"/>
                      </a:cubicBezTo>
                      <a:cubicBezTo>
                        <a:pt x="96" y="28"/>
                        <a:pt x="95" y="25"/>
                        <a:pt x="95" y="23"/>
                      </a:cubicBezTo>
                      <a:cubicBezTo>
                        <a:pt x="94" y="21"/>
                        <a:pt x="93" y="19"/>
                        <a:pt x="91" y="17"/>
                      </a:cubicBezTo>
                      <a:cubicBezTo>
                        <a:pt x="90" y="17"/>
                        <a:pt x="90" y="18"/>
                        <a:pt x="89" y="18"/>
                      </a:cubicBezTo>
                      <a:cubicBezTo>
                        <a:pt x="88" y="18"/>
                        <a:pt x="87" y="19"/>
                        <a:pt x="87" y="19"/>
                      </a:cubicBezTo>
                      <a:cubicBezTo>
                        <a:pt x="87" y="21"/>
                        <a:pt x="88" y="22"/>
                        <a:pt x="88" y="24"/>
                      </a:cubicBezTo>
                      <a:cubicBezTo>
                        <a:pt x="89" y="26"/>
                        <a:pt x="89" y="28"/>
                        <a:pt x="89" y="30"/>
                      </a:cubicBezTo>
                      <a:cubicBezTo>
                        <a:pt x="91" y="30"/>
                        <a:pt x="92" y="30"/>
                        <a:pt x="93" y="30"/>
                      </a:cubicBezTo>
                      <a:cubicBezTo>
                        <a:pt x="93" y="30"/>
                        <a:pt x="93" y="30"/>
                        <a:pt x="93" y="30"/>
                      </a:cubicBezTo>
                      <a:cubicBezTo>
                        <a:pt x="93" y="31"/>
                        <a:pt x="93" y="31"/>
                        <a:pt x="93" y="31"/>
                      </a:cubicBezTo>
                      <a:close/>
                      <a:moveTo>
                        <a:pt x="86" y="13"/>
                      </a:moveTo>
                      <a:cubicBezTo>
                        <a:pt x="87" y="13"/>
                        <a:pt x="87" y="13"/>
                        <a:pt x="87" y="13"/>
                      </a:cubicBezTo>
                      <a:cubicBezTo>
                        <a:pt x="86" y="11"/>
                        <a:pt x="84" y="10"/>
                        <a:pt x="82" y="9"/>
                      </a:cubicBezTo>
                      <a:cubicBezTo>
                        <a:pt x="82" y="9"/>
                        <a:pt x="81" y="8"/>
                        <a:pt x="80" y="8"/>
                      </a:cubicBezTo>
                      <a:cubicBezTo>
                        <a:pt x="81" y="8"/>
                        <a:pt x="81" y="9"/>
                        <a:pt x="81" y="9"/>
                      </a:cubicBezTo>
                      <a:cubicBezTo>
                        <a:pt x="82" y="11"/>
                        <a:pt x="83" y="12"/>
                        <a:pt x="84" y="14"/>
                      </a:cubicBezTo>
                      <a:cubicBezTo>
                        <a:pt x="85" y="14"/>
                        <a:pt x="86" y="14"/>
                        <a:pt x="86" y="13"/>
                      </a:cubicBezTo>
                      <a:close/>
                      <a:moveTo>
                        <a:pt x="57" y="9"/>
                      </a:moveTo>
                      <a:cubicBezTo>
                        <a:pt x="57" y="9"/>
                        <a:pt x="58" y="8"/>
                        <a:pt x="58" y="8"/>
                      </a:cubicBezTo>
                      <a:cubicBezTo>
                        <a:pt x="57" y="8"/>
                        <a:pt x="56" y="9"/>
                        <a:pt x="56" y="9"/>
                      </a:cubicBezTo>
                      <a:cubicBezTo>
                        <a:pt x="54" y="10"/>
                        <a:pt x="52" y="11"/>
                        <a:pt x="51" y="13"/>
                      </a:cubicBezTo>
                      <a:cubicBezTo>
                        <a:pt x="51" y="13"/>
                        <a:pt x="52" y="13"/>
                        <a:pt x="52" y="13"/>
                      </a:cubicBezTo>
                      <a:cubicBezTo>
                        <a:pt x="53" y="13"/>
                        <a:pt x="53" y="14"/>
                        <a:pt x="54" y="14"/>
                      </a:cubicBezTo>
                      <a:cubicBezTo>
                        <a:pt x="55" y="12"/>
                        <a:pt x="56" y="11"/>
                        <a:pt x="57" y="9"/>
                      </a:cubicBezTo>
                      <a:close/>
                      <a:moveTo>
                        <a:pt x="49" y="18"/>
                      </a:moveTo>
                      <a:cubicBezTo>
                        <a:pt x="49" y="18"/>
                        <a:pt x="48" y="17"/>
                        <a:pt x="47" y="17"/>
                      </a:cubicBezTo>
                      <a:cubicBezTo>
                        <a:pt x="46" y="19"/>
                        <a:pt x="44" y="21"/>
                        <a:pt x="44" y="23"/>
                      </a:cubicBezTo>
                      <a:cubicBezTo>
                        <a:pt x="43" y="25"/>
                        <a:pt x="42" y="28"/>
                        <a:pt x="42" y="30"/>
                      </a:cubicBezTo>
                      <a:cubicBezTo>
                        <a:pt x="43" y="30"/>
                        <a:pt x="44" y="30"/>
                        <a:pt x="45" y="30"/>
                      </a:cubicBezTo>
                      <a:cubicBezTo>
                        <a:pt x="46" y="30"/>
                        <a:pt x="48" y="30"/>
                        <a:pt x="49" y="30"/>
                      </a:cubicBezTo>
                      <a:cubicBezTo>
                        <a:pt x="49" y="28"/>
                        <a:pt x="49" y="26"/>
                        <a:pt x="50" y="24"/>
                      </a:cubicBezTo>
                      <a:cubicBezTo>
                        <a:pt x="50" y="22"/>
                        <a:pt x="51" y="20"/>
                        <a:pt x="52" y="19"/>
                      </a:cubicBezTo>
                      <a:cubicBezTo>
                        <a:pt x="51" y="18"/>
                        <a:pt x="50" y="18"/>
                        <a:pt x="49" y="18"/>
                      </a:cubicBezTo>
                      <a:close/>
                      <a:moveTo>
                        <a:pt x="61" y="22"/>
                      </a:moveTo>
                      <a:cubicBezTo>
                        <a:pt x="60" y="21"/>
                        <a:pt x="58" y="21"/>
                        <a:pt x="57" y="21"/>
                      </a:cubicBezTo>
                      <a:cubicBezTo>
                        <a:pt x="56" y="22"/>
                        <a:pt x="56" y="23"/>
                        <a:pt x="55" y="25"/>
                      </a:cubicBezTo>
                      <a:cubicBezTo>
                        <a:pt x="55" y="26"/>
                        <a:pt x="55" y="28"/>
                        <a:pt x="54" y="29"/>
                      </a:cubicBezTo>
                      <a:cubicBezTo>
                        <a:pt x="56" y="29"/>
                        <a:pt x="58" y="29"/>
                        <a:pt x="60" y="29"/>
                      </a:cubicBezTo>
                      <a:cubicBezTo>
                        <a:pt x="62" y="29"/>
                        <a:pt x="64" y="29"/>
                        <a:pt x="66" y="29"/>
                      </a:cubicBezTo>
                      <a:cubicBezTo>
                        <a:pt x="66" y="26"/>
                        <a:pt x="66" y="26"/>
                        <a:pt x="66" y="26"/>
                      </a:cubicBezTo>
                      <a:cubicBezTo>
                        <a:pt x="66" y="22"/>
                        <a:pt x="66" y="22"/>
                        <a:pt x="66" y="22"/>
                      </a:cubicBezTo>
                      <a:cubicBezTo>
                        <a:pt x="65" y="22"/>
                        <a:pt x="63" y="22"/>
                        <a:pt x="61" y="22"/>
                      </a:cubicBezTo>
                      <a:close/>
                      <a:moveTo>
                        <a:pt x="82" y="21"/>
                      </a:moveTo>
                      <a:cubicBezTo>
                        <a:pt x="78" y="22"/>
                        <a:pt x="75" y="22"/>
                        <a:pt x="72" y="22"/>
                      </a:cubicBezTo>
                      <a:cubicBezTo>
                        <a:pt x="72" y="26"/>
                        <a:pt x="72" y="26"/>
                        <a:pt x="72" y="26"/>
                      </a:cubicBezTo>
                      <a:cubicBezTo>
                        <a:pt x="72" y="29"/>
                        <a:pt x="72" y="29"/>
                        <a:pt x="72" y="29"/>
                      </a:cubicBezTo>
                      <a:cubicBezTo>
                        <a:pt x="74" y="29"/>
                        <a:pt x="76" y="29"/>
                        <a:pt x="78" y="29"/>
                      </a:cubicBezTo>
                      <a:cubicBezTo>
                        <a:pt x="80" y="29"/>
                        <a:pt x="82" y="29"/>
                        <a:pt x="84" y="29"/>
                      </a:cubicBezTo>
                      <a:cubicBezTo>
                        <a:pt x="84" y="28"/>
                        <a:pt x="83" y="27"/>
                        <a:pt x="83" y="25"/>
                      </a:cubicBezTo>
                      <a:cubicBezTo>
                        <a:pt x="83" y="25"/>
                        <a:pt x="83" y="25"/>
                        <a:pt x="83" y="25"/>
                      </a:cubicBezTo>
                      <a:cubicBezTo>
                        <a:pt x="83" y="25"/>
                        <a:pt x="83" y="25"/>
                        <a:pt x="83" y="25"/>
                      </a:cubicBezTo>
                      <a:cubicBezTo>
                        <a:pt x="83" y="25"/>
                        <a:pt x="83" y="25"/>
                        <a:pt x="83" y="25"/>
                      </a:cubicBezTo>
                      <a:cubicBezTo>
                        <a:pt x="84" y="25"/>
                        <a:pt x="84" y="25"/>
                        <a:pt x="84" y="25"/>
                      </a:cubicBezTo>
                      <a:cubicBezTo>
                        <a:pt x="83" y="25"/>
                        <a:pt x="83" y="25"/>
                        <a:pt x="83" y="25"/>
                      </a:cubicBezTo>
                      <a:cubicBezTo>
                        <a:pt x="83" y="24"/>
                        <a:pt x="82" y="22"/>
                        <a:pt x="82" y="21"/>
                      </a:cubicBezTo>
                      <a:close/>
                      <a:moveTo>
                        <a:pt x="76" y="17"/>
                      </a:moveTo>
                      <a:cubicBezTo>
                        <a:pt x="77" y="16"/>
                        <a:pt x="78" y="16"/>
                        <a:pt x="79" y="16"/>
                      </a:cubicBezTo>
                      <a:cubicBezTo>
                        <a:pt x="78" y="14"/>
                        <a:pt x="77" y="12"/>
                        <a:pt x="75" y="11"/>
                      </a:cubicBezTo>
                      <a:cubicBezTo>
                        <a:pt x="74" y="10"/>
                        <a:pt x="73" y="9"/>
                        <a:pt x="72" y="8"/>
                      </a:cubicBezTo>
                      <a:cubicBezTo>
                        <a:pt x="72" y="9"/>
                        <a:pt x="72" y="10"/>
                        <a:pt x="72" y="12"/>
                      </a:cubicBezTo>
                      <a:cubicBezTo>
                        <a:pt x="72" y="14"/>
                        <a:pt x="72" y="15"/>
                        <a:pt x="72" y="17"/>
                      </a:cubicBezTo>
                      <a:cubicBezTo>
                        <a:pt x="73" y="17"/>
                        <a:pt x="74" y="17"/>
                        <a:pt x="76" y="17"/>
                      </a:cubicBezTo>
                      <a:close/>
                      <a:moveTo>
                        <a:pt x="63" y="16"/>
                      </a:moveTo>
                      <a:cubicBezTo>
                        <a:pt x="64" y="17"/>
                        <a:pt x="65" y="17"/>
                        <a:pt x="66" y="17"/>
                      </a:cubicBezTo>
                      <a:cubicBezTo>
                        <a:pt x="66" y="15"/>
                        <a:pt x="66" y="13"/>
                        <a:pt x="66" y="12"/>
                      </a:cubicBezTo>
                      <a:cubicBezTo>
                        <a:pt x="66" y="10"/>
                        <a:pt x="66" y="9"/>
                        <a:pt x="66" y="8"/>
                      </a:cubicBezTo>
                      <a:cubicBezTo>
                        <a:pt x="65" y="9"/>
                        <a:pt x="64" y="10"/>
                        <a:pt x="63" y="11"/>
                      </a:cubicBezTo>
                      <a:cubicBezTo>
                        <a:pt x="61" y="12"/>
                        <a:pt x="60" y="14"/>
                        <a:pt x="59" y="16"/>
                      </a:cubicBezTo>
                      <a:cubicBezTo>
                        <a:pt x="60" y="16"/>
                        <a:pt x="61" y="16"/>
                        <a:pt x="63" y="16"/>
                      </a:cubicBezTo>
                      <a:close/>
                    </a:path>
                  </a:pathLst>
                </a:custGeom>
                <a:solidFill>
                  <a:schemeClr val="accent4"/>
                </a:solidFill>
                <a:ln w="9525">
                  <a:noFill/>
                  <a:round/>
                </a:ln>
              </p:spPr>
              <p:txBody>
                <a:bodyPr anchor="ctr"/>
                <a:lstStyle/>
                <a:p>
                  <a:pPr algn="ctr"/>
                </a:p>
              </p:txBody>
            </p:sp>
            <p:sp>
              <p:nvSpPr>
                <p:cNvPr id="151" name="íṡľïḋe"/>
                <p:cNvSpPr/>
                <p:nvPr/>
              </p:nvSpPr>
              <p:spPr>
                <a:xfrm>
                  <a:off x="6827394" y="3645733"/>
                  <a:ext cx="902414" cy="225603"/>
                </a:xfrm>
                <a:prstGeom prst="rect">
                  <a:avLst/>
                </a:prstGeom>
              </p:spPr>
              <p:txBody>
                <a:bodyPr wrap="none">
                  <a:noAutofit/>
                </a:bodyPr>
                <a:lstStyle/>
                <a:p>
                  <a:pPr algn="ctr"/>
                  <a:r>
                    <a:rPr lang="zh-CN" altLang="en-US" b="1" dirty="0" smtClean="0">
                      <a:solidFill>
                        <a:schemeClr val="accent1"/>
                      </a:solidFill>
                    </a:rPr>
                    <a:t>平台性</a:t>
                  </a:r>
                  <a:endParaRPr lang="zh-CN" altLang="en-US" b="1" dirty="0">
                    <a:solidFill>
                      <a:schemeClr val="accent1"/>
                    </a:solidFill>
                  </a:endParaRPr>
                </a:p>
              </p:txBody>
            </p:sp>
            <p:sp>
              <p:nvSpPr>
                <p:cNvPr id="149" name="iṡḻíḍê"/>
                <p:cNvSpPr/>
                <p:nvPr/>
              </p:nvSpPr>
              <p:spPr>
                <a:xfrm>
                  <a:off x="8932130" y="3645733"/>
                  <a:ext cx="902414" cy="225603"/>
                </a:xfrm>
                <a:prstGeom prst="rect">
                  <a:avLst/>
                </a:prstGeom>
              </p:spPr>
              <p:txBody>
                <a:bodyPr wrap="none">
                  <a:noAutofit/>
                </a:bodyPr>
                <a:lstStyle/>
                <a:p>
                  <a:pPr algn="ctr"/>
                  <a:r>
                    <a:rPr lang="zh-CN" altLang="en-US" b="1" dirty="0" smtClean="0">
                      <a:solidFill>
                        <a:schemeClr val="accent2"/>
                      </a:solidFill>
                    </a:rPr>
                    <a:t>极致体验</a:t>
                  </a:r>
                  <a:endParaRPr lang="zh-CN" altLang="en-US" b="1" dirty="0">
                    <a:solidFill>
                      <a:schemeClr val="accent2"/>
                    </a:solidFill>
                  </a:endParaRPr>
                </a:p>
              </p:txBody>
            </p:sp>
            <p:sp>
              <p:nvSpPr>
                <p:cNvPr id="147" name="îṩlidê"/>
                <p:cNvSpPr/>
                <p:nvPr/>
              </p:nvSpPr>
              <p:spPr>
                <a:xfrm>
                  <a:off x="2315160" y="3645733"/>
                  <a:ext cx="902414" cy="225603"/>
                </a:xfrm>
                <a:prstGeom prst="rect">
                  <a:avLst/>
                </a:prstGeom>
              </p:spPr>
              <p:txBody>
                <a:bodyPr wrap="none">
                  <a:noAutofit/>
                </a:bodyPr>
                <a:lstStyle/>
                <a:p>
                  <a:pPr algn="ctr"/>
                  <a:r>
                    <a:rPr lang="zh-CN" altLang="en-US" b="1" dirty="0" smtClean="0">
                      <a:solidFill>
                        <a:schemeClr val="accent3"/>
                      </a:solidFill>
                    </a:rPr>
                    <a:t>全渠道</a:t>
                  </a:r>
                  <a:endParaRPr lang="zh-CN" altLang="en-US" b="1" dirty="0">
                    <a:solidFill>
                      <a:schemeClr val="accent3"/>
                    </a:solidFill>
                  </a:endParaRPr>
                </a:p>
              </p:txBody>
            </p:sp>
            <p:sp>
              <p:nvSpPr>
                <p:cNvPr id="145" name="ïṡlidè"/>
                <p:cNvSpPr/>
                <p:nvPr/>
              </p:nvSpPr>
              <p:spPr>
                <a:xfrm>
                  <a:off x="4692319" y="3645733"/>
                  <a:ext cx="902414" cy="225603"/>
                </a:xfrm>
                <a:prstGeom prst="rect">
                  <a:avLst/>
                </a:prstGeom>
              </p:spPr>
              <p:txBody>
                <a:bodyPr wrap="none">
                  <a:noAutofit/>
                </a:bodyPr>
                <a:lstStyle/>
                <a:p>
                  <a:pPr algn="ctr"/>
                  <a:r>
                    <a:rPr lang="zh-CN" altLang="en-US" b="1" dirty="0" smtClean="0">
                      <a:solidFill>
                        <a:schemeClr val="accent4"/>
                      </a:solidFill>
                    </a:rPr>
                    <a:t>新模式</a:t>
                  </a:r>
                  <a:endParaRPr lang="zh-CN" altLang="en-US" b="1" dirty="0">
                    <a:solidFill>
                      <a:schemeClr val="accent4"/>
                    </a:solidFill>
                  </a:endParaRPr>
                </a:p>
              </p:txBody>
            </p:sp>
          </p:grpSp>
          <p:sp>
            <p:nvSpPr>
              <p:cNvPr id="4" name="文本框 3"/>
              <p:cNvSpPr txBox="1"/>
              <p:nvPr/>
            </p:nvSpPr>
            <p:spPr>
              <a:xfrm>
                <a:off x="1725115" y="4022313"/>
                <a:ext cx="2080998" cy="1815882"/>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solidFill>
                      <a:schemeClr val="tx1">
                        <a:lumMod val="50000"/>
                        <a:lumOff val="50000"/>
                      </a:schemeClr>
                    </a:solidFill>
                  </a:rPr>
                  <a:t>电商</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smtClean="0">
                    <a:solidFill>
                      <a:schemeClr val="tx1">
                        <a:lumMod val="50000"/>
                        <a:lumOff val="50000"/>
                      </a:schemeClr>
                    </a:solidFill>
                  </a:rPr>
                  <a:t>移动</a:t>
                </a:r>
                <a:r>
                  <a:rPr lang="en-US" altLang="zh-CN" sz="1400" dirty="0" smtClean="0">
                    <a:solidFill>
                      <a:schemeClr val="tx1">
                        <a:lumMod val="50000"/>
                        <a:lumOff val="50000"/>
                      </a:schemeClr>
                    </a:solidFill>
                  </a:rPr>
                  <a:t>APP</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a:solidFill>
                      <a:schemeClr val="tx1">
                        <a:lumMod val="50000"/>
                        <a:lumOff val="50000"/>
                      </a:schemeClr>
                    </a:solidFill>
                  </a:rPr>
                  <a:t>社交</a:t>
                </a:r>
                <a:r>
                  <a:rPr lang="zh-CN" altLang="en-US" sz="1400" dirty="0" smtClean="0">
                    <a:solidFill>
                      <a:schemeClr val="tx1">
                        <a:lumMod val="50000"/>
                        <a:lumOff val="50000"/>
                      </a:schemeClr>
                    </a:solidFill>
                  </a:rPr>
                  <a:t>媒体</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smtClean="0">
                    <a:solidFill>
                      <a:schemeClr val="tx1">
                        <a:lumMod val="50000"/>
                        <a:lumOff val="50000"/>
                      </a:schemeClr>
                    </a:solidFill>
                  </a:rPr>
                  <a:t>电话</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smtClean="0">
                    <a:solidFill>
                      <a:schemeClr val="tx1">
                        <a:lumMod val="50000"/>
                        <a:lumOff val="50000"/>
                      </a:schemeClr>
                    </a:solidFill>
                  </a:rPr>
                  <a:t>电子邮件</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smtClean="0">
                    <a:solidFill>
                      <a:schemeClr val="tx1">
                        <a:lumMod val="50000"/>
                        <a:lumOff val="50000"/>
                      </a:schemeClr>
                    </a:solidFill>
                  </a:rPr>
                  <a:t>移动展厅</a:t>
                </a:r>
                <a:r>
                  <a:rPr lang="en-US" altLang="zh-CN" sz="1400" dirty="0" smtClean="0">
                    <a:solidFill>
                      <a:schemeClr val="tx1">
                        <a:lumMod val="50000"/>
                        <a:lumOff val="50000"/>
                      </a:schemeClr>
                    </a:solidFill>
                  </a:rPr>
                  <a:t>/4S</a:t>
                </a:r>
                <a:r>
                  <a:rPr lang="zh-CN" altLang="en-US" sz="1400" dirty="0" smtClean="0">
                    <a:solidFill>
                      <a:schemeClr val="tx1">
                        <a:lumMod val="50000"/>
                        <a:lumOff val="50000"/>
                      </a:schemeClr>
                    </a:solidFill>
                  </a:rPr>
                  <a:t>店</a:t>
                </a:r>
                <a:r>
                  <a:rPr lang="en-US" altLang="zh-CN" sz="1400" dirty="0" smtClean="0">
                    <a:solidFill>
                      <a:schemeClr val="tx1">
                        <a:lumMod val="50000"/>
                        <a:lumOff val="50000"/>
                      </a:schemeClr>
                    </a:solidFill>
                  </a:rPr>
                  <a:t>/</a:t>
                </a:r>
                <a:r>
                  <a:rPr lang="zh-CN" altLang="en-US" sz="1400" dirty="0" smtClean="0">
                    <a:solidFill>
                      <a:schemeClr val="tx1">
                        <a:lumMod val="50000"/>
                        <a:lumOff val="50000"/>
                      </a:schemeClr>
                    </a:solidFill>
                  </a:rPr>
                  <a:t>商超</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a:solidFill>
                      <a:schemeClr val="tx1">
                        <a:lumMod val="50000"/>
                        <a:lumOff val="50000"/>
                      </a:schemeClr>
                    </a:solidFill>
                  </a:rPr>
                  <a:t>垂直</a:t>
                </a:r>
                <a:r>
                  <a:rPr lang="zh-CN" altLang="en-US" sz="1400" dirty="0" smtClean="0">
                    <a:solidFill>
                      <a:schemeClr val="tx1">
                        <a:lumMod val="50000"/>
                        <a:lumOff val="50000"/>
                      </a:schemeClr>
                    </a:solidFill>
                  </a:rPr>
                  <a:t>媒体</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a:solidFill>
                      <a:schemeClr val="tx1">
                        <a:lumMod val="50000"/>
                        <a:lumOff val="50000"/>
                      </a:schemeClr>
                    </a:solidFill>
                  </a:rPr>
                  <a:t>车联网</a:t>
                </a:r>
                <a:endParaRPr lang="zh-CN" altLang="en-US" sz="1400" dirty="0">
                  <a:solidFill>
                    <a:schemeClr val="tx1">
                      <a:lumMod val="50000"/>
                      <a:lumOff val="50000"/>
                    </a:schemeClr>
                  </a:solidFill>
                </a:endParaRPr>
              </a:p>
            </p:txBody>
          </p:sp>
          <p:sp>
            <p:nvSpPr>
              <p:cNvPr id="247" name="文本框 246"/>
              <p:cNvSpPr txBox="1"/>
              <p:nvPr/>
            </p:nvSpPr>
            <p:spPr>
              <a:xfrm>
                <a:off x="4042508" y="4022313"/>
                <a:ext cx="2080998" cy="138499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solidFill>
                      <a:schemeClr val="tx1">
                        <a:lumMod val="50000"/>
                        <a:lumOff val="50000"/>
                      </a:schemeClr>
                    </a:solidFill>
                  </a:rPr>
                  <a:t>电商</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en-US" altLang="zh-CN" sz="1400" dirty="0" smtClean="0">
                    <a:solidFill>
                      <a:schemeClr val="tx1">
                        <a:lumMod val="50000"/>
                        <a:lumOff val="50000"/>
                      </a:schemeClr>
                    </a:solidFill>
                  </a:rPr>
                  <a:t>B2B2C &amp; B2C</a:t>
                </a:r>
                <a:r>
                  <a:rPr lang="zh-CN" altLang="en-US" sz="1400" dirty="0" smtClean="0">
                    <a:solidFill>
                      <a:schemeClr val="tx1">
                        <a:lumMod val="50000"/>
                        <a:lumOff val="50000"/>
                      </a:schemeClr>
                    </a:solidFill>
                  </a:rPr>
                  <a:t>混合销售</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a:solidFill>
                      <a:schemeClr val="tx1">
                        <a:lumMod val="50000"/>
                        <a:lumOff val="50000"/>
                      </a:schemeClr>
                    </a:solidFill>
                  </a:rPr>
                  <a:t>全</a:t>
                </a:r>
                <a:r>
                  <a:rPr lang="zh-CN" altLang="en-US" sz="1400" dirty="0" smtClean="0">
                    <a:solidFill>
                      <a:schemeClr val="tx1">
                        <a:lumMod val="50000"/>
                        <a:lumOff val="50000"/>
                      </a:schemeClr>
                    </a:solidFill>
                  </a:rPr>
                  <a:t>流程库存透明</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smtClean="0">
                    <a:solidFill>
                      <a:schemeClr val="tx1">
                        <a:lumMod val="50000"/>
                        <a:lumOff val="50000"/>
                      </a:schemeClr>
                    </a:solidFill>
                  </a:rPr>
                  <a:t>智能化展厅</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smtClean="0">
                    <a:solidFill>
                      <a:schemeClr val="tx1">
                        <a:lumMod val="50000"/>
                        <a:lumOff val="50000"/>
                      </a:schemeClr>
                    </a:solidFill>
                  </a:rPr>
                  <a:t>智能化车间</a:t>
                </a:r>
                <a:endParaRPr lang="zh-CN" altLang="en-US" sz="1400" dirty="0">
                  <a:solidFill>
                    <a:schemeClr val="tx1">
                      <a:lumMod val="50000"/>
                      <a:lumOff val="50000"/>
                    </a:schemeClr>
                  </a:solidFill>
                </a:endParaRPr>
              </a:p>
            </p:txBody>
          </p:sp>
          <p:sp>
            <p:nvSpPr>
              <p:cNvPr id="248" name="文本框 247"/>
              <p:cNvSpPr txBox="1"/>
              <p:nvPr/>
            </p:nvSpPr>
            <p:spPr>
              <a:xfrm>
                <a:off x="6356706" y="4022313"/>
                <a:ext cx="2080998"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solidFill>
                      <a:schemeClr val="tx1">
                        <a:lumMod val="50000"/>
                        <a:lumOff val="50000"/>
                      </a:schemeClr>
                    </a:solidFill>
                  </a:rPr>
                  <a:t>云弹性</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smtClean="0">
                    <a:solidFill>
                      <a:schemeClr val="tx1">
                        <a:lumMod val="50000"/>
                        <a:lumOff val="50000"/>
                      </a:schemeClr>
                    </a:solidFill>
                  </a:rPr>
                  <a:t>快速试错</a:t>
                </a:r>
                <a:endParaRPr lang="en-US" altLang="zh-CN" sz="1400" dirty="0" smtClean="0">
                  <a:solidFill>
                    <a:schemeClr val="tx1">
                      <a:lumMod val="50000"/>
                      <a:lumOff val="50000"/>
                    </a:schemeClr>
                  </a:solidFill>
                </a:endParaRPr>
              </a:p>
            </p:txBody>
          </p:sp>
          <p:sp>
            <p:nvSpPr>
              <p:cNvPr id="249" name="文本框 248"/>
              <p:cNvSpPr txBox="1"/>
              <p:nvPr/>
            </p:nvSpPr>
            <p:spPr>
              <a:xfrm>
                <a:off x="8476152" y="4022313"/>
                <a:ext cx="2080998"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chemeClr val="tx1">
                        <a:lumMod val="50000"/>
                        <a:lumOff val="50000"/>
                      </a:schemeClr>
                    </a:solidFill>
                  </a:rPr>
                  <a:t>跨</a:t>
                </a:r>
                <a:r>
                  <a:rPr lang="zh-CN" altLang="en-US" sz="1400" dirty="0" smtClean="0">
                    <a:solidFill>
                      <a:schemeClr val="tx1">
                        <a:lumMod val="50000"/>
                        <a:lumOff val="50000"/>
                      </a:schemeClr>
                    </a:solidFill>
                  </a:rPr>
                  <a:t>渠道体验的一致性</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a:solidFill>
                      <a:schemeClr val="tx1">
                        <a:lumMod val="50000"/>
                        <a:lumOff val="50000"/>
                      </a:schemeClr>
                    </a:solidFill>
                  </a:rPr>
                  <a:t>全</a:t>
                </a:r>
                <a:r>
                  <a:rPr lang="zh-CN" altLang="en-US" sz="1400" dirty="0" smtClean="0">
                    <a:solidFill>
                      <a:schemeClr val="tx1">
                        <a:lumMod val="50000"/>
                        <a:lumOff val="50000"/>
                      </a:schemeClr>
                    </a:solidFill>
                  </a:rPr>
                  <a:t>流程库存透明</a:t>
                </a:r>
                <a:endParaRPr lang="en-US" altLang="zh-CN" sz="1400" dirty="0" smtClean="0">
                  <a:solidFill>
                    <a:schemeClr val="tx1">
                      <a:lumMod val="50000"/>
                      <a:lumOff val="50000"/>
                    </a:schemeClr>
                  </a:solidFill>
                </a:endParaRPr>
              </a:p>
              <a:p>
                <a:pPr marL="285750" indent="-285750">
                  <a:buFont typeface="Arial" panose="020B0604020202020204" pitchFamily="34" charset="0"/>
                  <a:buChar char="•"/>
                </a:pPr>
                <a:r>
                  <a:rPr lang="zh-CN" altLang="en-US" sz="1400" dirty="0" smtClean="0">
                    <a:solidFill>
                      <a:schemeClr val="tx1">
                        <a:lumMod val="50000"/>
                        <a:lumOff val="50000"/>
                      </a:schemeClr>
                    </a:solidFill>
                  </a:rPr>
                  <a:t>全流程销售透明</a:t>
                </a:r>
                <a:endParaRPr lang="en-US" altLang="zh-CN" sz="1400" dirty="0">
                  <a:solidFill>
                    <a:schemeClr val="tx1">
                      <a:lumMod val="50000"/>
                      <a:lumOff val="50000"/>
                    </a:schemeClr>
                  </a:solidFill>
                </a:endParaRPr>
              </a:p>
              <a:p>
                <a:pPr marL="285750" indent="-285750">
                  <a:buFont typeface="Arial" panose="020B0604020202020204" pitchFamily="34" charset="0"/>
                  <a:buChar char="•"/>
                </a:pPr>
                <a:r>
                  <a:rPr lang="zh-CN" altLang="en-US" sz="1400" dirty="0" smtClean="0">
                    <a:solidFill>
                      <a:schemeClr val="tx1">
                        <a:lumMod val="50000"/>
                        <a:lumOff val="50000"/>
                      </a:schemeClr>
                    </a:solidFill>
                  </a:rPr>
                  <a:t>全流程服务透明</a:t>
                </a:r>
                <a:endParaRPr lang="zh-CN" altLang="en-US" sz="1400" dirty="0">
                  <a:solidFill>
                    <a:schemeClr val="tx1">
                      <a:lumMod val="50000"/>
                      <a:lumOff val="50000"/>
                    </a:schemeClr>
                  </a:solidFill>
                </a:endParaRPr>
              </a:p>
            </p:txBody>
          </p:sp>
        </p:grpSp>
        <p:sp>
          <p:nvSpPr>
            <p:cNvPr id="6" name="文本框 5"/>
            <p:cNvSpPr txBox="1"/>
            <p:nvPr/>
          </p:nvSpPr>
          <p:spPr>
            <a:xfrm>
              <a:off x="2568513" y="5837202"/>
              <a:ext cx="6050942" cy="398780"/>
            </a:xfrm>
            <a:prstGeom prst="rect">
              <a:avLst/>
            </a:prstGeom>
            <a:noFill/>
          </p:spPr>
          <p:txBody>
            <a:bodyPr wrap="square" rtlCol="0">
              <a:spAutoFit/>
            </a:bodyPr>
            <a:lstStyle/>
            <a:p>
              <a:pPr algn="ctr"/>
              <a:r>
                <a:rPr lang="zh-CN" altLang="en-US" sz="2000" b="1" dirty="0" smtClean="0"/>
                <a:t>透明化、一切 “</a:t>
              </a:r>
              <a:r>
                <a:rPr lang="zh-CN" altLang="en-US" sz="2000" b="1" dirty="0"/>
                <a:t>以客户为中心</a:t>
              </a:r>
              <a:r>
                <a:rPr lang="zh-CN" altLang="en-US" sz="2000" b="1" dirty="0" smtClean="0"/>
                <a:t>”</a:t>
              </a:r>
              <a:endParaRPr lang="zh-CN" altLang="en-US" sz="2000" b="1" dirty="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j-ea"/>
                <a:sym typeface="+mn-ea"/>
              </a:rPr>
              <a:t>售后系统解决方案</a:t>
            </a:r>
            <a:endParaRPr lang="zh-CN" dirty="0">
              <a:latin typeface="+mj-ea"/>
              <a:ea typeface="+mj-ea"/>
            </a:endParaRPr>
          </a:p>
        </p:txBody>
      </p:sp>
      <p:sp>
        <p:nvSpPr>
          <p:cNvPr id="4" name="文本占位符 3"/>
          <p:cNvSpPr>
            <a:spLocks noGrp="1"/>
          </p:cNvSpPr>
          <p:nvPr>
            <p:ph type="body" sz="quarter" idx="11"/>
          </p:nvPr>
        </p:nvSpPr>
        <p:spPr/>
        <p:txBody>
          <a:bodyPr/>
          <a:lstStyle/>
          <a:p>
            <a:r>
              <a:rPr lang="en-US" altLang="zh-CN" dirty="0" smtClean="0"/>
              <a:t>2</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2" name="Diagram 2"/>
          <p:cNvGraphicFramePr/>
          <p:nvPr/>
        </p:nvGraphicFramePr>
        <p:xfrm>
          <a:off x="7419349" y="2636831"/>
          <a:ext cx="2575543" cy="3110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标题 1"/>
          <p:cNvSpPr>
            <a:spLocks noGrp="1"/>
          </p:cNvSpPr>
          <p:nvPr>
            <p:ph type="title"/>
          </p:nvPr>
        </p:nvSpPr>
        <p:spPr/>
        <p:txBody>
          <a:bodyPr/>
          <a:lstStyle/>
          <a:p>
            <a:r>
              <a:rPr lang="zh-CN" altLang="en-US" dirty="0" smtClean="0"/>
              <a:t>易时科技对传统系统的改变</a:t>
            </a:r>
            <a:endParaRPr lang="zh-CN" altLang="en-US" dirty="0"/>
          </a:p>
        </p:txBody>
      </p:sp>
      <p:sp>
        <p:nvSpPr>
          <p:cNvPr id="4" name="文本框 3"/>
          <p:cNvSpPr txBox="1"/>
          <p:nvPr/>
        </p:nvSpPr>
        <p:spPr>
          <a:xfrm>
            <a:off x="596639" y="1098932"/>
            <a:ext cx="10308625" cy="738664"/>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zh-CN" altLang="en-US" sz="1400" dirty="0" smtClean="0"/>
              <a:t>改变传统系统的客户→经销商→主机厂的单向信息流结构，而是通过部署云端系统，将客户直接与品牌主机厂建立起关系，以消费者体验为中心，实现全渠道接触，统一数据库设计，最终实现营销模式的改变。</a:t>
            </a:r>
            <a:endParaRPr lang="zh-CN" altLang="en-US" sz="1400" dirty="0"/>
          </a:p>
        </p:txBody>
      </p:sp>
      <p:grpSp>
        <p:nvGrpSpPr>
          <p:cNvPr id="5" name="组合 4"/>
          <p:cNvGrpSpPr/>
          <p:nvPr/>
        </p:nvGrpSpPr>
        <p:grpSpPr>
          <a:xfrm>
            <a:off x="1057311" y="2476321"/>
            <a:ext cx="2123477" cy="3260260"/>
            <a:chOff x="1328905" y="2223971"/>
            <a:chExt cx="2123477" cy="3260260"/>
          </a:xfrm>
        </p:grpSpPr>
        <p:grpSp>
          <p:nvGrpSpPr>
            <p:cNvPr id="6" name="147516fa-628d-40b9-ba0e-81f1e7dc7c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6"/>
              </p:custDataLst>
            </p:nvPr>
          </p:nvGrpSpPr>
          <p:grpSpPr>
            <a:xfrm flipH="1">
              <a:off x="1490663" y="2223971"/>
              <a:ext cx="277055" cy="569108"/>
              <a:chOff x="4858695" y="1009966"/>
              <a:chExt cx="2474612" cy="5083172"/>
            </a:xfrm>
          </p:grpSpPr>
          <p:grpSp>
            <p:nvGrpSpPr>
              <p:cNvPr id="129" name="íṥ1iḑe"/>
              <p:cNvGrpSpPr/>
              <p:nvPr/>
            </p:nvGrpSpPr>
            <p:grpSpPr>
              <a:xfrm>
                <a:off x="6106848" y="3496942"/>
                <a:ext cx="1226459" cy="2500208"/>
                <a:chOff x="3665677" y="2675801"/>
                <a:chExt cx="845705" cy="1724021"/>
              </a:xfrm>
            </p:grpSpPr>
            <p:sp>
              <p:nvSpPr>
                <p:cNvPr id="177" name="îṩḻiḑê"/>
                <p:cNvSpPr/>
                <p:nvPr/>
              </p:nvSpPr>
              <p:spPr bwMode="auto">
                <a:xfrm rot="20826939">
                  <a:off x="3665677" y="3022597"/>
                  <a:ext cx="845705" cy="1224230"/>
                </a:xfrm>
                <a:custGeom>
                  <a:avLst/>
                  <a:gdLst>
                    <a:gd name="T0" fmla="*/ 0 w 358"/>
                    <a:gd name="T1" fmla="*/ 461 h 519"/>
                    <a:gd name="T2" fmla="*/ 58 w 358"/>
                    <a:gd name="T3" fmla="*/ 519 h 519"/>
                    <a:gd name="T4" fmla="*/ 300 w 358"/>
                    <a:gd name="T5" fmla="*/ 519 h 519"/>
                    <a:gd name="T6" fmla="*/ 358 w 358"/>
                    <a:gd name="T7" fmla="*/ 461 h 519"/>
                    <a:gd name="T8" fmla="*/ 358 w 358"/>
                    <a:gd name="T9" fmla="*/ 58 h 519"/>
                    <a:gd name="T10" fmla="*/ 300 w 358"/>
                    <a:gd name="T11" fmla="*/ 0 h 519"/>
                    <a:gd name="T12" fmla="*/ 58 w 358"/>
                    <a:gd name="T13" fmla="*/ 0 h 519"/>
                    <a:gd name="T14" fmla="*/ 0 w 358"/>
                    <a:gd name="T15" fmla="*/ 58 h 519"/>
                    <a:gd name="T16" fmla="*/ 0 w 358"/>
                    <a:gd name="T17" fmla="*/ 461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519">
                      <a:moveTo>
                        <a:pt x="0" y="461"/>
                      </a:moveTo>
                      <a:cubicBezTo>
                        <a:pt x="0" y="493"/>
                        <a:pt x="26" y="519"/>
                        <a:pt x="58" y="519"/>
                      </a:cubicBezTo>
                      <a:cubicBezTo>
                        <a:pt x="300" y="519"/>
                        <a:pt x="300" y="519"/>
                        <a:pt x="300" y="519"/>
                      </a:cubicBezTo>
                      <a:cubicBezTo>
                        <a:pt x="332" y="519"/>
                        <a:pt x="358" y="493"/>
                        <a:pt x="358" y="461"/>
                      </a:cubicBezTo>
                      <a:cubicBezTo>
                        <a:pt x="358" y="58"/>
                        <a:pt x="358" y="58"/>
                        <a:pt x="358" y="58"/>
                      </a:cubicBezTo>
                      <a:cubicBezTo>
                        <a:pt x="358" y="26"/>
                        <a:pt x="332" y="0"/>
                        <a:pt x="300" y="0"/>
                      </a:cubicBezTo>
                      <a:cubicBezTo>
                        <a:pt x="58" y="0"/>
                        <a:pt x="58" y="0"/>
                        <a:pt x="58" y="0"/>
                      </a:cubicBezTo>
                      <a:cubicBezTo>
                        <a:pt x="26" y="0"/>
                        <a:pt x="0" y="26"/>
                        <a:pt x="0" y="58"/>
                      </a:cubicBezTo>
                      <a:lnTo>
                        <a:pt x="0" y="461"/>
                      </a:lnTo>
                      <a:close/>
                    </a:path>
                  </a:pathLst>
                </a:custGeom>
                <a:solidFill>
                  <a:schemeClr val="tx2"/>
                </a:solidFill>
                <a:ln>
                  <a:noFill/>
                </a:ln>
              </p:spPr>
              <p:txBody>
                <a:bodyPr anchor="ctr"/>
                <a:lstStyle/>
                <a:p>
                  <a:pPr algn="ctr"/>
                </a:p>
              </p:txBody>
            </p:sp>
            <p:sp>
              <p:nvSpPr>
                <p:cNvPr id="178" name="ïṧḻïḓe"/>
                <p:cNvSpPr/>
                <p:nvPr/>
              </p:nvSpPr>
              <p:spPr bwMode="auto">
                <a:xfrm rot="20826939">
                  <a:off x="4394134" y="4063341"/>
                  <a:ext cx="103596" cy="235084"/>
                </a:xfrm>
                <a:custGeom>
                  <a:avLst/>
                  <a:gdLst>
                    <a:gd name="T0" fmla="*/ 0 w 44"/>
                    <a:gd name="T1" fmla="*/ 78 h 100"/>
                    <a:gd name="T2" fmla="*/ 22 w 44"/>
                    <a:gd name="T3" fmla="*/ 100 h 100"/>
                    <a:gd name="T4" fmla="*/ 22 w 44"/>
                    <a:gd name="T5" fmla="*/ 100 h 100"/>
                    <a:gd name="T6" fmla="*/ 44 w 44"/>
                    <a:gd name="T7" fmla="*/ 78 h 100"/>
                    <a:gd name="T8" fmla="*/ 44 w 44"/>
                    <a:gd name="T9" fmla="*/ 22 h 100"/>
                    <a:gd name="T10" fmla="*/ 22 w 44"/>
                    <a:gd name="T11" fmla="*/ 0 h 100"/>
                    <a:gd name="T12" fmla="*/ 22 w 44"/>
                    <a:gd name="T13" fmla="*/ 0 h 100"/>
                    <a:gd name="T14" fmla="*/ 0 w 44"/>
                    <a:gd name="T15" fmla="*/ 22 h 100"/>
                    <a:gd name="T16" fmla="*/ 0 w 44"/>
                    <a:gd name="T17" fmla="*/ 7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0">
                      <a:moveTo>
                        <a:pt x="0" y="78"/>
                      </a:moveTo>
                      <a:cubicBezTo>
                        <a:pt x="0" y="90"/>
                        <a:pt x="10" y="100"/>
                        <a:pt x="22" y="100"/>
                      </a:cubicBezTo>
                      <a:cubicBezTo>
                        <a:pt x="22" y="100"/>
                        <a:pt x="22" y="100"/>
                        <a:pt x="22" y="100"/>
                      </a:cubicBezTo>
                      <a:cubicBezTo>
                        <a:pt x="34" y="100"/>
                        <a:pt x="44" y="90"/>
                        <a:pt x="44" y="78"/>
                      </a:cubicBezTo>
                      <a:cubicBezTo>
                        <a:pt x="44" y="22"/>
                        <a:pt x="44" y="22"/>
                        <a:pt x="44" y="22"/>
                      </a:cubicBezTo>
                      <a:cubicBezTo>
                        <a:pt x="44" y="10"/>
                        <a:pt x="34" y="0"/>
                        <a:pt x="22" y="0"/>
                      </a:cubicBezTo>
                      <a:cubicBezTo>
                        <a:pt x="22" y="0"/>
                        <a:pt x="22" y="0"/>
                        <a:pt x="22" y="0"/>
                      </a:cubicBezTo>
                      <a:cubicBezTo>
                        <a:pt x="10" y="0"/>
                        <a:pt x="0" y="10"/>
                        <a:pt x="0" y="22"/>
                      </a:cubicBezTo>
                      <a:lnTo>
                        <a:pt x="0" y="78"/>
                      </a:lnTo>
                      <a:close/>
                    </a:path>
                  </a:pathLst>
                </a:custGeom>
                <a:solidFill>
                  <a:schemeClr val="tx2">
                    <a:lumMod val="60000"/>
                    <a:lumOff val="40000"/>
                  </a:schemeClr>
                </a:solidFill>
                <a:ln>
                  <a:noFill/>
                </a:ln>
              </p:spPr>
              <p:txBody>
                <a:bodyPr anchor="ctr"/>
                <a:lstStyle/>
                <a:p>
                  <a:pPr algn="ctr"/>
                </a:p>
              </p:txBody>
            </p:sp>
            <p:sp>
              <p:nvSpPr>
                <p:cNvPr id="179" name="íš1iḓê"/>
                <p:cNvSpPr/>
                <p:nvPr/>
              </p:nvSpPr>
              <p:spPr bwMode="auto">
                <a:xfrm rot="20826939">
                  <a:off x="3952349" y="4164738"/>
                  <a:ext cx="100608" cy="235084"/>
                </a:xfrm>
                <a:custGeom>
                  <a:avLst/>
                  <a:gdLst>
                    <a:gd name="T0" fmla="*/ 0 w 43"/>
                    <a:gd name="T1" fmla="*/ 78 h 100"/>
                    <a:gd name="T2" fmla="*/ 22 w 43"/>
                    <a:gd name="T3" fmla="*/ 100 h 100"/>
                    <a:gd name="T4" fmla="*/ 22 w 43"/>
                    <a:gd name="T5" fmla="*/ 100 h 100"/>
                    <a:gd name="T6" fmla="*/ 43 w 43"/>
                    <a:gd name="T7" fmla="*/ 78 h 100"/>
                    <a:gd name="T8" fmla="*/ 43 w 43"/>
                    <a:gd name="T9" fmla="*/ 22 h 100"/>
                    <a:gd name="T10" fmla="*/ 22 w 43"/>
                    <a:gd name="T11" fmla="*/ 0 h 100"/>
                    <a:gd name="T12" fmla="*/ 22 w 43"/>
                    <a:gd name="T13" fmla="*/ 0 h 100"/>
                    <a:gd name="T14" fmla="*/ 0 w 43"/>
                    <a:gd name="T15" fmla="*/ 22 h 100"/>
                    <a:gd name="T16" fmla="*/ 0 w 43"/>
                    <a:gd name="T17" fmla="*/ 7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00">
                      <a:moveTo>
                        <a:pt x="0" y="78"/>
                      </a:moveTo>
                      <a:cubicBezTo>
                        <a:pt x="0" y="90"/>
                        <a:pt x="9" y="100"/>
                        <a:pt x="22" y="100"/>
                      </a:cubicBezTo>
                      <a:cubicBezTo>
                        <a:pt x="22" y="100"/>
                        <a:pt x="22" y="100"/>
                        <a:pt x="22" y="100"/>
                      </a:cubicBezTo>
                      <a:cubicBezTo>
                        <a:pt x="34" y="100"/>
                        <a:pt x="43" y="90"/>
                        <a:pt x="43" y="78"/>
                      </a:cubicBezTo>
                      <a:cubicBezTo>
                        <a:pt x="43" y="22"/>
                        <a:pt x="43" y="22"/>
                        <a:pt x="43" y="22"/>
                      </a:cubicBezTo>
                      <a:cubicBezTo>
                        <a:pt x="43" y="10"/>
                        <a:pt x="34" y="0"/>
                        <a:pt x="22" y="0"/>
                      </a:cubicBezTo>
                      <a:cubicBezTo>
                        <a:pt x="22" y="0"/>
                        <a:pt x="22" y="0"/>
                        <a:pt x="22" y="0"/>
                      </a:cubicBezTo>
                      <a:cubicBezTo>
                        <a:pt x="9" y="0"/>
                        <a:pt x="0" y="10"/>
                        <a:pt x="0" y="22"/>
                      </a:cubicBezTo>
                      <a:lnTo>
                        <a:pt x="0" y="78"/>
                      </a:lnTo>
                      <a:close/>
                    </a:path>
                  </a:pathLst>
                </a:custGeom>
                <a:solidFill>
                  <a:schemeClr val="tx2">
                    <a:lumMod val="60000"/>
                    <a:lumOff val="40000"/>
                  </a:schemeClr>
                </a:solidFill>
                <a:ln>
                  <a:noFill/>
                </a:ln>
              </p:spPr>
              <p:txBody>
                <a:bodyPr anchor="ctr"/>
                <a:lstStyle/>
                <a:p>
                  <a:pPr algn="ctr"/>
                </a:p>
              </p:txBody>
            </p:sp>
            <p:sp>
              <p:nvSpPr>
                <p:cNvPr id="180" name="îṩļïdè"/>
                <p:cNvSpPr/>
                <p:nvPr/>
              </p:nvSpPr>
              <p:spPr bwMode="auto">
                <a:xfrm rot="20826939">
                  <a:off x="4044781" y="2675801"/>
                  <a:ext cx="30880" cy="455226"/>
                </a:xfrm>
                <a:prstGeom prst="rect">
                  <a:avLst/>
                </a:prstGeom>
                <a:solidFill>
                  <a:schemeClr val="tx2"/>
                </a:solidFill>
                <a:ln>
                  <a:noFill/>
                </a:ln>
              </p:spPr>
              <p:txBody>
                <a:bodyPr anchor="ctr"/>
                <a:lstStyle/>
                <a:p>
                  <a:pPr algn="ctr"/>
                </a:p>
              </p:txBody>
            </p:sp>
            <p:sp>
              <p:nvSpPr>
                <p:cNvPr id="181" name="ïṣḻídè"/>
                <p:cNvSpPr/>
                <p:nvPr/>
              </p:nvSpPr>
              <p:spPr bwMode="auto">
                <a:xfrm rot="20826939">
                  <a:off x="3780696" y="2736550"/>
                  <a:ext cx="27891" cy="455226"/>
                </a:xfrm>
                <a:prstGeom prst="rect">
                  <a:avLst/>
                </a:prstGeom>
                <a:solidFill>
                  <a:schemeClr val="tx2"/>
                </a:solidFill>
                <a:ln>
                  <a:noFill/>
                </a:ln>
              </p:spPr>
              <p:txBody>
                <a:bodyPr anchor="ctr"/>
                <a:lstStyle/>
                <a:p>
                  <a:pPr algn="ctr"/>
                </a:p>
              </p:txBody>
            </p:sp>
            <p:sp>
              <p:nvSpPr>
                <p:cNvPr id="182" name="íslïdê"/>
                <p:cNvSpPr/>
                <p:nvPr/>
              </p:nvSpPr>
              <p:spPr bwMode="auto">
                <a:xfrm rot="20826939">
                  <a:off x="3685333" y="2685427"/>
                  <a:ext cx="391475" cy="84670"/>
                </a:xfrm>
                <a:prstGeom prst="rect">
                  <a:avLst/>
                </a:prstGeom>
                <a:solidFill>
                  <a:schemeClr val="tx2"/>
                </a:solidFill>
                <a:ln>
                  <a:noFill/>
                </a:ln>
              </p:spPr>
              <p:txBody>
                <a:bodyPr anchor="ctr"/>
                <a:lstStyle/>
                <a:p>
                  <a:pPr algn="ctr"/>
                </a:p>
              </p:txBody>
            </p:sp>
            <p:sp>
              <p:nvSpPr>
                <p:cNvPr id="183" name="íşḻiḋè"/>
                <p:cNvSpPr/>
                <p:nvPr/>
              </p:nvSpPr>
              <p:spPr bwMode="auto">
                <a:xfrm rot="20826939">
                  <a:off x="4246905" y="3134248"/>
                  <a:ext cx="30880" cy="921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4" name="iṧḷídê"/>
                <p:cNvSpPr/>
                <p:nvPr/>
              </p:nvSpPr>
              <p:spPr bwMode="auto">
                <a:xfrm rot="20826939">
                  <a:off x="4072131" y="3174340"/>
                  <a:ext cx="29884" cy="921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85" name="îṧļíďè"/>
                <p:cNvSpPr/>
                <p:nvPr/>
              </p:nvSpPr>
              <p:spPr bwMode="auto">
                <a:xfrm rot="20826939">
                  <a:off x="3897344" y="3214322"/>
                  <a:ext cx="29884" cy="921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grpSp>
          <p:grpSp>
            <p:nvGrpSpPr>
              <p:cNvPr id="130" name="îṣḷiḋê"/>
              <p:cNvGrpSpPr/>
              <p:nvPr/>
            </p:nvGrpSpPr>
            <p:grpSpPr>
              <a:xfrm>
                <a:off x="4858695" y="1009966"/>
                <a:ext cx="1948528" cy="5083172"/>
                <a:chOff x="868363" y="252413"/>
                <a:chExt cx="2255838" cy="5884862"/>
              </a:xfrm>
            </p:grpSpPr>
            <p:sp>
              <p:nvSpPr>
                <p:cNvPr id="131" name="iṧľîḍê"/>
                <p:cNvSpPr/>
                <p:nvPr/>
              </p:nvSpPr>
              <p:spPr bwMode="auto">
                <a:xfrm>
                  <a:off x="868363" y="2236788"/>
                  <a:ext cx="1276350" cy="1817688"/>
                </a:xfrm>
                <a:custGeom>
                  <a:avLst/>
                  <a:gdLst>
                    <a:gd name="T0" fmla="*/ 309 w 339"/>
                    <a:gd name="T1" fmla="*/ 325 h 484"/>
                    <a:gd name="T2" fmla="*/ 161 w 339"/>
                    <a:gd name="T3" fmla="*/ 38 h 484"/>
                    <a:gd name="T4" fmla="*/ 147 w 339"/>
                    <a:gd name="T5" fmla="*/ 13 h 484"/>
                    <a:gd name="T6" fmla="*/ 98 w 339"/>
                    <a:gd name="T7" fmla="*/ 5 h 484"/>
                    <a:gd name="T8" fmla="*/ 69 w 339"/>
                    <a:gd name="T9" fmla="*/ 25 h 484"/>
                    <a:gd name="T10" fmla="*/ 61 w 339"/>
                    <a:gd name="T11" fmla="*/ 61 h 484"/>
                    <a:gd name="T12" fmla="*/ 17 w 339"/>
                    <a:gd name="T13" fmla="*/ 216 h 484"/>
                    <a:gd name="T14" fmla="*/ 141 w 339"/>
                    <a:gd name="T15" fmla="*/ 467 h 484"/>
                    <a:gd name="T16" fmla="*/ 309 w 339"/>
                    <a:gd name="T17" fmla="*/ 325 h 484"/>
                    <a:gd name="T18" fmla="*/ 100 w 339"/>
                    <a:gd name="T19" fmla="*/ 45 h 484"/>
                    <a:gd name="T20" fmla="*/ 77 w 339"/>
                    <a:gd name="T21" fmla="*/ 52 h 484"/>
                    <a:gd name="T22" fmla="*/ 82 w 339"/>
                    <a:gd name="T23" fmla="*/ 33 h 484"/>
                    <a:gd name="T24" fmla="*/ 101 w 339"/>
                    <a:gd name="T25" fmla="*/ 20 h 484"/>
                    <a:gd name="T26" fmla="*/ 137 w 339"/>
                    <a:gd name="T27" fmla="*/ 25 h 484"/>
                    <a:gd name="T28" fmla="*/ 145 w 339"/>
                    <a:gd name="T29" fmla="*/ 38 h 484"/>
                    <a:gd name="T30" fmla="*/ 100 w 339"/>
                    <a:gd name="T31" fmla="*/ 45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9" h="484">
                      <a:moveTo>
                        <a:pt x="309" y="325"/>
                      </a:moveTo>
                      <a:cubicBezTo>
                        <a:pt x="283" y="224"/>
                        <a:pt x="281" y="47"/>
                        <a:pt x="161" y="38"/>
                      </a:cubicBezTo>
                      <a:cubicBezTo>
                        <a:pt x="159" y="29"/>
                        <a:pt x="155" y="20"/>
                        <a:pt x="147" y="13"/>
                      </a:cubicBezTo>
                      <a:cubicBezTo>
                        <a:pt x="136" y="3"/>
                        <a:pt x="119" y="0"/>
                        <a:pt x="98" y="5"/>
                      </a:cubicBezTo>
                      <a:cubicBezTo>
                        <a:pt x="85" y="8"/>
                        <a:pt x="75" y="14"/>
                        <a:pt x="69" y="25"/>
                      </a:cubicBezTo>
                      <a:cubicBezTo>
                        <a:pt x="62" y="36"/>
                        <a:pt x="61" y="50"/>
                        <a:pt x="61" y="61"/>
                      </a:cubicBezTo>
                      <a:cubicBezTo>
                        <a:pt x="32" y="80"/>
                        <a:pt x="0" y="122"/>
                        <a:pt x="17" y="216"/>
                      </a:cubicBezTo>
                      <a:cubicBezTo>
                        <a:pt x="47" y="374"/>
                        <a:pt x="43" y="484"/>
                        <a:pt x="141" y="467"/>
                      </a:cubicBezTo>
                      <a:cubicBezTo>
                        <a:pt x="239" y="451"/>
                        <a:pt x="339" y="440"/>
                        <a:pt x="309" y="325"/>
                      </a:cubicBezTo>
                      <a:close/>
                      <a:moveTo>
                        <a:pt x="100" y="45"/>
                      </a:moveTo>
                      <a:cubicBezTo>
                        <a:pt x="100" y="45"/>
                        <a:pt x="90" y="46"/>
                        <a:pt x="77" y="52"/>
                      </a:cubicBezTo>
                      <a:cubicBezTo>
                        <a:pt x="77" y="46"/>
                        <a:pt x="79" y="39"/>
                        <a:pt x="82" y="33"/>
                      </a:cubicBezTo>
                      <a:cubicBezTo>
                        <a:pt x="86" y="26"/>
                        <a:pt x="93" y="22"/>
                        <a:pt x="101" y="20"/>
                      </a:cubicBezTo>
                      <a:cubicBezTo>
                        <a:pt x="117" y="17"/>
                        <a:pt x="129" y="18"/>
                        <a:pt x="137" y="25"/>
                      </a:cubicBezTo>
                      <a:cubicBezTo>
                        <a:pt x="141" y="28"/>
                        <a:pt x="143" y="33"/>
                        <a:pt x="145" y="38"/>
                      </a:cubicBezTo>
                      <a:cubicBezTo>
                        <a:pt x="131" y="38"/>
                        <a:pt x="116" y="41"/>
                        <a:pt x="100" y="45"/>
                      </a:cubicBez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iṩḷîḍé"/>
                <p:cNvSpPr/>
                <p:nvPr/>
              </p:nvSpPr>
              <p:spPr bwMode="auto">
                <a:xfrm>
                  <a:off x="1085851" y="3700463"/>
                  <a:ext cx="207963" cy="350838"/>
                </a:xfrm>
                <a:custGeom>
                  <a:avLst/>
                  <a:gdLst>
                    <a:gd name="T0" fmla="*/ 7 w 55"/>
                    <a:gd name="T1" fmla="*/ 14 h 93"/>
                    <a:gd name="T2" fmla="*/ 29 w 55"/>
                    <a:gd name="T3" fmla="*/ 93 h 93"/>
                    <a:gd name="T4" fmla="*/ 36 w 55"/>
                    <a:gd name="T5" fmla="*/ 45 h 93"/>
                    <a:gd name="T6" fmla="*/ 44 w 55"/>
                    <a:gd name="T7" fmla="*/ 28 h 93"/>
                    <a:gd name="T8" fmla="*/ 7 w 55"/>
                    <a:gd name="T9" fmla="*/ 14 h 93"/>
                  </a:gdLst>
                  <a:ahLst/>
                  <a:cxnLst>
                    <a:cxn ang="0">
                      <a:pos x="T0" y="T1"/>
                    </a:cxn>
                    <a:cxn ang="0">
                      <a:pos x="T2" y="T3"/>
                    </a:cxn>
                    <a:cxn ang="0">
                      <a:pos x="T4" y="T5"/>
                    </a:cxn>
                    <a:cxn ang="0">
                      <a:pos x="T6" y="T7"/>
                    </a:cxn>
                    <a:cxn ang="0">
                      <a:pos x="T8" y="T9"/>
                    </a:cxn>
                  </a:cxnLst>
                  <a:rect l="0" t="0" r="r" b="b"/>
                  <a:pathLst>
                    <a:path w="55" h="93">
                      <a:moveTo>
                        <a:pt x="7" y="14"/>
                      </a:moveTo>
                      <a:cubicBezTo>
                        <a:pt x="7" y="14"/>
                        <a:pt x="0" y="90"/>
                        <a:pt x="29" y="93"/>
                      </a:cubicBezTo>
                      <a:cubicBezTo>
                        <a:pt x="29" y="93"/>
                        <a:pt x="50" y="85"/>
                        <a:pt x="36" y="45"/>
                      </a:cubicBezTo>
                      <a:cubicBezTo>
                        <a:pt x="36" y="45"/>
                        <a:pt x="55" y="63"/>
                        <a:pt x="44" y="28"/>
                      </a:cubicBezTo>
                      <a:cubicBezTo>
                        <a:pt x="44" y="28"/>
                        <a:pt x="36" y="0"/>
                        <a:pt x="7" y="14"/>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ïṩḻiḓê"/>
                <p:cNvSpPr/>
                <p:nvPr/>
              </p:nvSpPr>
              <p:spPr bwMode="auto">
                <a:xfrm>
                  <a:off x="1241426" y="252413"/>
                  <a:ext cx="1528763" cy="2006600"/>
                </a:xfrm>
                <a:custGeom>
                  <a:avLst/>
                  <a:gdLst>
                    <a:gd name="T0" fmla="*/ 60 w 406"/>
                    <a:gd name="T1" fmla="*/ 105 h 534"/>
                    <a:gd name="T2" fmla="*/ 48 w 406"/>
                    <a:gd name="T3" fmla="*/ 350 h 534"/>
                    <a:gd name="T4" fmla="*/ 202 w 406"/>
                    <a:gd name="T5" fmla="*/ 464 h 534"/>
                    <a:gd name="T6" fmla="*/ 399 w 406"/>
                    <a:gd name="T7" fmla="*/ 192 h 534"/>
                    <a:gd name="T8" fmla="*/ 60 w 406"/>
                    <a:gd name="T9" fmla="*/ 105 h 534"/>
                  </a:gdLst>
                  <a:ahLst/>
                  <a:cxnLst>
                    <a:cxn ang="0">
                      <a:pos x="T0" y="T1"/>
                    </a:cxn>
                    <a:cxn ang="0">
                      <a:pos x="T2" y="T3"/>
                    </a:cxn>
                    <a:cxn ang="0">
                      <a:pos x="T4" y="T5"/>
                    </a:cxn>
                    <a:cxn ang="0">
                      <a:pos x="T6" y="T7"/>
                    </a:cxn>
                    <a:cxn ang="0">
                      <a:pos x="T8" y="T9"/>
                    </a:cxn>
                  </a:cxnLst>
                  <a:rect l="0" t="0" r="r" b="b"/>
                  <a:pathLst>
                    <a:path w="406" h="534">
                      <a:moveTo>
                        <a:pt x="60" y="105"/>
                      </a:moveTo>
                      <a:cubicBezTo>
                        <a:pt x="60" y="105"/>
                        <a:pt x="0" y="190"/>
                        <a:pt x="48" y="350"/>
                      </a:cubicBezTo>
                      <a:cubicBezTo>
                        <a:pt x="96" y="510"/>
                        <a:pt x="180" y="464"/>
                        <a:pt x="202" y="464"/>
                      </a:cubicBezTo>
                      <a:cubicBezTo>
                        <a:pt x="224" y="464"/>
                        <a:pt x="406" y="534"/>
                        <a:pt x="399" y="192"/>
                      </a:cubicBezTo>
                      <a:cubicBezTo>
                        <a:pt x="399" y="192"/>
                        <a:pt x="294" y="0"/>
                        <a:pt x="60" y="105"/>
                      </a:cubicBezTo>
                      <a:close/>
                    </a:path>
                  </a:pathLst>
                </a:custGeom>
                <a:solidFill>
                  <a:srgbClr val="30282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ṥliḓè"/>
                <p:cNvSpPr/>
                <p:nvPr/>
              </p:nvSpPr>
              <p:spPr bwMode="auto">
                <a:xfrm>
                  <a:off x="1474788" y="5641975"/>
                  <a:ext cx="538163" cy="495300"/>
                </a:xfrm>
                <a:custGeom>
                  <a:avLst/>
                  <a:gdLst>
                    <a:gd name="T0" fmla="*/ 0 w 143"/>
                    <a:gd name="T1" fmla="*/ 105 h 132"/>
                    <a:gd name="T2" fmla="*/ 48 w 143"/>
                    <a:gd name="T3" fmla="*/ 115 h 132"/>
                    <a:gd name="T4" fmla="*/ 125 w 143"/>
                    <a:gd name="T5" fmla="*/ 0 h 132"/>
                    <a:gd name="T6" fmla="*/ 0 w 143"/>
                    <a:gd name="T7" fmla="*/ 105 h 132"/>
                  </a:gdLst>
                  <a:ahLst/>
                  <a:cxnLst>
                    <a:cxn ang="0">
                      <a:pos x="T0" y="T1"/>
                    </a:cxn>
                    <a:cxn ang="0">
                      <a:pos x="T2" y="T3"/>
                    </a:cxn>
                    <a:cxn ang="0">
                      <a:pos x="T4" y="T5"/>
                    </a:cxn>
                    <a:cxn ang="0">
                      <a:pos x="T6" y="T7"/>
                    </a:cxn>
                  </a:cxnLst>
                  <a:rect l="0" t="0" r="r" b="b"/>
                  <a:pathLst>
                    <a:path w="143" h="132">
                      <a:moveTo>
                        <a:pt x="0" y="105"/>
                      </a:moveTo>
                      <a:cubicBezTo>
                        <a:pt x="0" y="105"/>
                        <a:pt x="11" y="132"/>
                        <a:pt x="48" y="115"/>
                      </a:cubicBezTo>
                      <a:cubicBezTo>
                        <a:pt x="84" y="98"/>
                        <a:pt x="143" y="42"/>
                        <a:pt x="125" y="0"/>
                      </a:cubicBezTo>
                      <a:lnTo>
                        <a:pt x="0" y="10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ṩľiḓè"/>
                <p:cNvSpPr/>
                <p:nvPr/>
              </p:nvSpPr>
              <p:spPr bwMode="auto">
                <a:xfrm>
                  <a:off x="1455738" y="5581650"/>
                  <a:ext cx="549275" cy="503238"/>
                </a:xfrm>
                <a:custGeom>
                  <a:avLst/>
                  <a:gdLst>
                    <a:gd name="T0" fmla="*/ 55 w 146"/>
                    <a:gd name="T1" fmla="*/ 34 h 134"/>
                    <a:gd name="T2" fmla="*/ 1 w 146"/>
                    <a:gd name="T3" fmla="*/ 101 h 134"/>
                    <a:gd name="T4" fmla="*/ 41 w 146"/>
                    <a:gd name="T5" fmla="*/ 129 h 134"/>
                    <a:gd name="T6" fmla="*/ 128 w 146"/>
                    <a:gd name="T7" fmla="*/ 0 h 134"/>
                    <a:gd name="T8" fmla="*/ 55 w 146"/>
                    <a:gd name="T9" fmla="*/ 34 h 134"/>
                  </a:gdLst>
                  <a:ahLst/>
                  <a:cxnLst>
                    <a:cxn ang="0">
                      <a:pos x="T0" y="T1"/>
                    </a:cxn>
                    <a:cxn ang="0">
                      <a:pos x="T2" y="T3"/>
                    </a:cxn>
                    <a:cxn ang="0">
                      <a:pos x="T4" y="T5"/>
                    </a:cxn>
                    <a:cxn ang="0">
                      <a:pos x="T6" y="T7"/>
                    </a:cxn>
                    <a:cxn ang="0">
                      <a:pos x="T8" y="T9"/>
                    </a:cxn>
                  </a:cxnLst>
                  <a:rect l="0" t="0" r="r" b="b"/>
                  <a:pathLst>
                    <a:path w="146" h="134">
                      <a:moveTo>
                        <a:pt x="55" y="34"/>
                      </a:moveTo>
                      <a:cubicBezTo>
                        <a:pt x="55" y="34"/>
                        <a:pt x="3" y="71"/>
                        <a:pt x="1" y="101"/>
                      </a:cubicBezTo>
                      <a:cubicBezTo>
                        <a:pt x="0" y="131"/>
                        <a:pt x="22" y="134"/>
                        <a:pt x="41" y="129"/>
                      </a:cubicBezTo>
                      <a:cubicBezTo>
                        <a:pt x="60" y="123"/>
                        <a:pt x="146" y="67"/>
                        <a:pt x="128" y="0"/>
                      </a:cubicBezTo>
                      <a:lnTo>
                        <a:pt x="55" y="34"/>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ïṧ1ïďè"/>
                <p:cNvSpPr/>
                <p:nvPr/>
              </p:nvSpPr>
              <p:spPr bwMode="auto">
                <a:xfrm>
                  <a:off x="1614488" y="5514975"/>
                  <a:ext cx="346075" cy="341313"/>
                </a:xfrm>
                <a:custGeom>
                  <a:avLst/>
                  <a:gdLst>
                    <a:gd name="T0" fmla="*/ 85 w 92"/>
                    <a:gd name="T1" fmla="*/ 6 h 91"/>
                    <a:gd name="T2" fmla="*/ 28 w 92"/>
                    <a:gd name="T3" fmla="*/ 0 h 91"/>
                    <a:gd name="T4" fmla="*/ 13 w 92"/>
                    <a:gd name="T5" fmla="*/ 52 h 91"/>
                    <a:gd name="T6" fmla="*/ 0 w 92"/>
                    <a:gd name="T7" fmla="*/ 77 h 91"/>
                    <a:gd name="T8" fmla="*/ 27 w 92"/>
                    <a:gd name="T9" fmla="*/ 91 h 91"/>
                    <a:gd name="T10" fmla="*/ 85 w 92"/>
                    <a:gd name="T11" fmla="*/ 6 h 91"/>
                  </a:gdLst>
                  <a:ahLst/>
                  <a:cxnLst>
                    <a:cxn ang="0">
                      <a:pos x="T0" y="T1"/>
                    </a:cxn>
                    <a:cxn ang="0">
                      <a:pos x="T2" y="T3"/>
                    </a:cxn>
                    <a:cxn ang="0">
                      <a:pos x="T4" y="T5"/>
                    </a:cxn>
                    <a:cxn ang="0">
                      <a:pos x="T6" y="T7"/>
                    </a:cxn>
                    <a:cxn ang="0">
                      <a:pos x="T8" y="T9"/>
                    </a:cxn>
                    <a:cxn ang="0">
                      <a:pos x="T10" y="T11"/>
                    </a:cxn>
                  </a:cxnLst>
                  <a:rect l="0" t="0" r="r" b="b"/>
                  <a:pathLst>
                    <a:path w="92" h="91">
                      <a:moveTo>
                        <a:pt x="85" y="6"/>
                      </a:moveTo>
                      <a:cubicBezTo>
                        <a:pt x="28" y="0"/>
                        <a:pt x="28" y="0"/>
                        <a:pt x="28" y="0"/>
                      </a:cubicBezTo>
                      <a:cubicBezTo>
                        <a:pt x="28" y="0"/>
                        <a:pt x="31" y="26"/>
                        <a:pt x="13" y="52"/>
                      </a:cubicBezTo>
                      <a:cubicBezTo>
                        <a:pt x="6" y="62"/>
                        <a:pt x="1" y="70"/>
                        <a:pt x="0" y="77"/>
                      </a:cubicBezTo>
                      <a:cubicBezTo>
                        <a:pt x="6" y="78"/>
                        <a:pt x="19" y="82"/>
                        <a:pt x="27" y="91"/>
                      </a:cubicBezTo>
                      <a:cubicBezTo>
                        <a:pt x="56" y="83"/>
                        <a:pt x="92" y="37"/>
                        <a:pt x="85" y="6"/>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îṧļïďé"/>
                <p:cNvSpPr/>
                <p:nvPr/>
              </p:nvSpPr>
              <p:spPr bwMode="auto">
                <a:xfrm>
                  <a:off x="2122488" y="5641975"/>
                  <a:ext cx="538163" cy="495300"/>
                </a:xfrm>
                <a:custGeom>
                  <a:avLst/>
                  <a:gdLst>
                    <a:gd name="T0" fmla="*/ 143 w 143"/>
                    <a:gd name="T1" fmla="*/ 105 h 132"/>
                    <a:gd name="T2" fmla="*/ 96 w 143"/>
                    <a:gd name="T3" fmla="*/ 115 h 132"/>
                    <a:gd name="T4" fmla="*/ 18 w 143"/>
                    <a:gd name="T5" fmla="*/ 0 h 132"/>
                    <a:gd name="T6" fmla="*/ 143 w 143"/>
                    <a:gd name="T7" fmla="*/ 105 h 132"/>
                  </a:gdLst>
                  <a:ahLst/>
                  <a:cxnLst>
                    <a:cxn ang="0">
                      <a:pos x="T0" y="T1"/>
                    </a:cxn>
                    <a:cxn ang="0">
                      <a:pos x="T2" y="T3"/>
                    </a:cxn>
                    <a:cxn ang="0">
                      <a:pos x="T4" y="T5"/>
                    </a:cxn>
                    <a:cxn ang="0">
                      <a:pos x="T6" y="T7"/>
                    </a:cxn>
                  </a:cxnLst>
                  <a:rect l="0" t="0" r="r" b="b"/>
                  <a:pathLst>
                    <a:path w="143" h="132">
                      <a:moveTo>
                        <a:pt x="143" y="105"/>
                      </a:moveTo>
                      <a:cubicBezTo>
                        <a:pt x="143" y="105"/>
                        <a:pt x="133" y="132"/>
                        <a:pt x="96" y="115"/>
                      </a:cubicBezTo>
                      <a:cubicBezTo>
                        <a:pt x="59" y="98"/>
                        <a:pt x="0" y="42"/>
                        <a:pt x="18" y="0"/>
                      </a:cubicBezTo>
                      <a:lnTo>
                        <a:pt x="143" y="10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îṥliḍé"/>
                <p:cNvSpPr/>
                <p:nvPr/>
              </p:nvSpPr>
              <p:spPr bwMode="auto">
                <a:xfrm>
                  <a:off x="2130426" y="5581650"/>
                  <a:ext cx="554038" cy="503238"/>
                </a:xfrm>
                <a:custGeom>
                  <a:avLst/>
                  <a:gdLst>
                    <a:gd name="T0" fmla="*/ 92 w 147"/>
                    <a:gd name="T1" fmla="*/ 34 h 134"/>
                    <a:gd name="T2" fmla="*/ 146 w 147"/>
                    <a:gd name="T3" fmla="*/ 101 h 134"/>
                    <a:gd name="T4" fmla="*/ 106 w 147"/>
                    <a:gd name="T5" fmla="*/ 129 h 134"/>
                    <a:gd name="T6" fmla="*/ 19 w 147"/>
                    <a:gd name="T7" fmla="*/ 0 h 134"/>
                    <a:gd name="T8" fmla="*/ 92 w 147"/>
                    <a:gd name="T9" fmla="*/ 34 h 134"/>
                  </a:gdLst>
                  <a:ahLst/>
                  <a:cxnLst>
                    <a:cxn ang="0">
                      <a:pos x="T0" y="T1"/>
                    </a:cxn>
                    <a:cxn ang="0">
                      <a:pos x="T2" y="T3"/>
                    </a:cxn>
                    <a:cxn ang="0">
                      <a:pos x="T4" y="T5"/>
                    </a:cxn>
                    <a:cxn ang="0">
                      <a:pos x="T6" y="T7"/>
                    </a:cxn>
                    <a:cxn ang="0">
                      <a:pos x="T8" y="T9"/>
                    </a:cxn>
                  </a:cxnLst>
                  <a:rect l="0" t="0" r="r" b="b"/>
                  <a:pathLst>
                    <a:path w="147" h="134">
                      <a:moveTo>
                        <a:pt x="92" y="34"/>
                      </a:moveTo>
                      <a:cubicBezTo>
                        <a:pt x="92" y="34"/>
                        <a:pt x="144" y="71"/>
                        <a:pt x="146" y="101"/>
                      </a:cubicBezTo>
                      <a:cubicBezTo>
                        <a:pt x="147" y="131"/>
                        <a:pt x="125" y="134"/>
                        <a:pt x="106" y="129"/>
                      </a:cubicBezTo>
                      <a:cubicBezTo>
                        <a:pt x="87" y="123"/>
                        <a:pt x="0" y="67"/>
                        <a:pt x="19" y="0"/>
                      </a:cubicBezTo>
                      <a:lnTo>
                        <a:pt x="92" y="34"/>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ïṩ1îḍè"/>
                <p:cNvSpPr/>
                <p:nvPr/>
              </p:nvSpPr>
              <p:spPr bwMode="auto">
                <a:xfrm>
                  <a:off x="2179638" y="5526088"/>
                  <a:ext cx="346075" cy="330200"/>
                </a:xfrm>
                <a:custGeom>
                  <a:avLst/>
                  <a:gdLst>
                    <a:gd name="T0" fmla="*/ 6 w 92"/>
                    <a:gd name="T1" fmla="*/ 3 h 88"/>
                    <a:gd name="T2" fmla="*/ 62 w 92"/>
                    <a:gd name="T3" fmla="*/ 0 h 88"/>
                    <a:gd name="T4" fmla="*/ 79 w 92"/>
                    <a:gd name="T5" fmla="*/ 49 h 88"/>
                    <a:gd name="T6" fmla="*/ 92 w 92"/>
                    <a:gd name="T7" fmla="*/ 74 h 88"/>
                    <a:gd name="T8" fmla="*/ 65 w 92"/>
                    <a:gd name="T9" fmla="*/ 88 h 88"/>
                    <a:gd name="T10" fmla="*/ 6 w 92"/>
                    <a:gd name="T11" fmla="*/ 3 h 88"/>
                  </a:gdLst>
                  <a:ahLst/>
                  <a:cxnLst>
                    <a:cxn ang="0">
                      <a:pos x="T0" y="T1"/>
                    </a:cxn>
                    <a:cxn ang="0">
                      <a:pos x="T2" y="T3"/>
                    </a:cxn>
                    <a:cxn ang="0">
                      <a:pos x="T4" y="T5"/>
                    </a:cxn>
                    <a:cxn ang="0">
                      <a:pos x="T6" y="T7"/>
                    </a:cxn>
                    <a:cxn ang="0">
                      <a:pos x="T8" y="T9"/>
                    </a:cxn>
                    <a:cxn ang="0">
                      <a:pos x="T10" y="T11"/>
                    </a:cxn>
                  </a:cxnLst>
                  <a:rect l="0" t="0" r="r" b="b"/>
                  <a:pathLst>
                    <a:path w="92" h="88">
                      <a:moveTo>
                        <a:pt x="6" y="3"/>
                      </a:moveTo>
                      <a:cubicBezTo>
                        <a:pt x="62" y="0"/>
                        <a:pt x="62" y="0"/>
                        <a:pt x="62" y="0"/>
                      </a:cubicBezTo>
                      <a:cubicBezTo>
                        <a:pt x="62" y="0"/>
                        <a:pt x="61" y="23"/>
                        <a:pt x="79" y="49"/>
                      </a:cubicBezTo>
                      <a:cubicBezTo>
                        <a:pt x="85" y="59"/>
                        <a:pt x="90" y="67"/>
                        <a:pt x="92" y="74"/>
                      </a:cubicBezTo>
                      <a:cubicBezTo>
                        <a:pt x="86" y="75"/>
                        <a:pt x="73" y="79"/>
                        <a:pt x="65" y="88"/>
                      </a:cubicBezTo>
                      <a:cubicBezTo>
                        <a:pt x="36" y="80"/>
                        <a:pt x="0" y="34"/>
                        <a:pt x="6" y="3"/>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ṧḻidê"/>
                <p:cNvSpPr/>
                <p:nvPr/>
              </p:nvSpPr>
              <p:spPr bwMode="auto">
                <a:xfrm>
                  <a:off x="1308101" y="1785938"/>
                  <a:ext cx="1447800" cy="1724025"/>
                </a:xfrm>
                <a:custGeom>
                  <a:avLst/>
                  <a:gdLst>
                    <a:gd name="T0" fmla="*/ 246 w 384"/>
                    <a:gd name="T1" fmla="*/ 66 h 459"/>
                    <a:gd name="T2" fmla="*/ 219 w 384"/>
                    <a:gd name="T3" fmla="*/ 0 h 459"/>
                    <a:gd name="T4" fmla="*/ 192 w 384"/>
                    <a:gd name="T5" fmla="*/ 0 h 459"/>
                    <a:gd name="T6" fmla="*/ 164 w 384"/>
                    <a:gd name="T7" fmla="*/ 0 h 459"/>
                    <a:gd name="T8" fmla="*/ 138 w 384"/>
                    <a:gd name="T9" fmla="*/ 66 h 459"/>
                    <a:gd name="T10" fmla="*/ 2 w 384"/>
                    <a:gd name="T11" fmla="*/ 135 h 459"/>
                    <a:gd name="T12" fmla="*/ 192 w 384"/>
                    <a:gd name="T13" fmla="*/ 459 h 459"/>
                    <a:gd name="T14" fmla="*/ 381 w 384"/>
                    <a:gd name="T15" fmla="*/ 135 h 459"/>
                    <a:gd name="T16" fmla="*/ 246 w 384"/>
                    <a:gd name="T17" fmla="*/ 6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59">
                      <a:moveTo>
                        <a:pt x="246" y="66"/>
                      </a:moveTo>
                      <a:cubicBezTo>
                        <a:pt x="203" y="50"/>
                        <a:pt x="219" y="0"/>
                        <a:pt x="219" y="0"/>
                      </a:cubicBezTo>
                      <a:cubicBezTo>
                        <a:pt x="192" y="0"/>
                        <a:pt x="192" y="0"/>
                        <a:pt x="192" y="0"/>
                      </a:cubicBezTo>
                      <a:cubicBezTo>
                        <a:pt x="164" y="0"/>
                        <a:pt x="164" y="0"/>
                        <a:pt x="164" y="0"/>
                      </a:cubicBezTo>
                      <a:cubicBezTo>
                        <a:pt x="164" y="0"/>
                        <a:pt x="181" y="50"/>
                        <a:pt x="138" y="66"/>
                      </a:cubicBezTo>
                      <a:cubicBezTo>
                        <a:pt x="95" y="83"/>
                        <a:pt x="0" y="83"/>
                        <a:pt x="2" y="135"/>
                      </a:cubicBezTo>
                      <a:cubicBezTo>
                        <a:pt x="5" y="188"/>
                        <a:pt x="53" y="459"/>
                        <a:pt x="192" y="459"/>
                      </a:cubicBezTo>
                      <a:cubicBezTo>
                        <a:pt x="331" y="459"/>
                        <a:pt x="379" y="188"/>
                        <a:pt x="381" y="135"/>
                      </a:cubicBezTo>
                      <a:cubicBezTo>
                        <a:pt x="384" y="83"/>
                        <a:pt x="288" y="83"/>
                        <a:pt x="246" y="66"/>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şḷíḓé"/>
                <p:cNvSpPr/>
                <p:nvPr/>
              </p:nvSpPr>
              <p:spPr bwMode="auto">
                <a:xfrm>
                  <a:off x="1319213" y="1206501"/>
                  <a:ext cx="174625" cy="249238"/>
                </a:xfrm>
                <a:custGeom>
                  <a:avLst/>
                  <a:gdLst>
                    <a:gd name="T0" fmla="*/ 36 w 46"/>
                    <a:gd name="T1" fmla="*/ 29 h 66"/>
                    <a:gd name="T2" fmla="*/ 11 w 46"/>
                    <a:gd name="T3" fmla="*/ 18 h 66"/>
                    <a:gd name="T4" fmla="*/ 46 w 46"/>
                    <a:gd name="T5" fmla="*/ 66 h 66"/>
                    <a:gd name="T6" fmla="*/ 37 w 46"/>
                    <a:gd name="T7" fmla="*/ 30 h 66"/>
                    <a:gd name="T8" fmla="*/ 36 w 46"/>
                    <a:gd name="T9" fmla="*/ 29 h 66"/>
                  </a:gdLst>
                  <a:ahLst/>
                  <a:cxnLst>
                    <a:cxn ang="0">
                      <a:pos x="T0" y="T1"/>
                    </a:cxn>
                    <a:cxn ang="0">
                      <a:pos x="T2" y="T3"/>
                    </a:cxn>
                    <a:cxn ang="0">
                      <a:pos x="T4" y="T5"/>
                    </a:cxn>
                    <a:cxn ang="0">
                      <a:pos x="T6" y="T7"/>
                    </a:cxn>
                    <a:cxn ang="0">
                      <a:pos x="T8" y="T9"/>
                    </a:cxn>
                  </a:cxnLst>
                  <a:rect l="0" t="0" r="r" b="b"/>
                  <a:pathLst>
                    <a:path w="46" h="66">
                      <a:moveTo>
                        <a:pt x="36" y="29"/>
                      </a:moveTo>
                      <a:cubicBezTo>
                        <a:pt x="36" y="29"/>
                        <a:pt x="23" y="0"/>
                        <a:pt x="11" y="18"/>
                      </a:cubicBezTo>
                      <a:cubicBezTo>
                        <a:pt x="0" y="35"/>
                        <a:pt x="22" y="53"/>
                        <a:pt x="46" y="66"/>
                      </a:cubicBezTo>
                      <a:cubicBezTo>
                        <a:pt x="42" y="53"/>
                        <a:pt x="39" y="41"/>
                        <a:pt x="37" y="30"/>
                      </a:cubicBezTo>
                      <a:cubicBezTo>
                        <a:pt x="37" y="29"/>
                        <a:pt x="37" y="29"/>
                        <a:pt x="36" y="29"/>
                      </a:cubicBezTo>
                      <a:close/>
                    </a:path>
                  </a:pathLst>
                </a:custGeom>
                <a:solidFill>
                  <a:srgbClr val="E5D0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Sļîḑê"/>
                <p:cNvSpPr/>
                <p:nvPr/>
              </p:nvSpPr>
              <p:spPr bwMode="auto">
                <a:xfrm>
                  <a:off x="2574926" y="1225551"/>
                  <a:ext cx="157163" cy="222250"/>
                </a:xfrm>
                <a:custGeom>
                  <a:avLst/>
                  <a:gdLst>
                    <a:gd name="T0" fmla="*/ 31 w 42"/>
                    <a:gd name="T1" fmla="*/ 13 h 59"/>
                    <a:gd name="T2" fmla="*/ 9 w 42"/>
                    <a:gd name="T3" fmla="*/ 18 h 59"/>
                    <a:gd name="T4" fmla="*/ 0 w 42"/>
                    <a:gd name="T5" fmla="*/ 59 h 59"/>
                    <a:gd name="T6" fmla="*/ 31 w 42"/>
                    <a:gd name="T7" fmla="*/ 13 h 59"/>
                  </a:gdLst>
                  <a:ahLst/>
                  <a:cxnLst>
                    <a:cxn ang="0">
                      <a:pos x="T0" y="T1"/>
                    </a:cxn>
                    <a:cxn ang="0">
                      <a:pos x="T2" y="T3"/>
                    </a:cxn>
                    <a:cxn ang="0">
                      <a:pos x="T4" y="T5"/>
                    </a:cxn>
                    <a:cxn ang="0">
                      <a:pos x="T6" y="T7"/>
                    </a:cxn>
                  </a:cxnLst>
                  <a:rect l="0" t="0" r="r" b="b"/>
                  <a:pathLst>
                    <a:path w="42" h="59">
                      <a:moveTo>
                        <a:pt x="31" y="13"/>
                      </a:moveTo>
                      <a:cubicBezTo>
                        <a:pt x="23" y="0"/>
                        <a:pt x="14" y="11"/>
                        <a:pt x="9" y="18"/>
                      </a:cubicBezTo>
                      <a:cubicBezTo>
                        <a:pt x="7" y="31"/>
                        <a:pt x="4" y="45"/>
                        <a:pt x="0" y="59"/>
                      </a:cubicBezTo>
                      <a:cubicBezTo>
                        <a:pt x="22" y="46"/>
                        <a:pt x="42" y="29"/>
                        <a:pt x="31" y="13"/>
                      </a:cubicBezTo>
                      <a:close/>
                    </a:path>
                  </a:pathLst>
                </a:custGeom>
                <a:solidFill>
                  <a:srgbClr val="E5D0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i$ļîḍè"/>
                <p:cNvSpPr/>
                <p:nvPr/>
              </p:nvSpPr>
              <p:spPr bwMode="auto">
                <a:xfrm>
                  <a:off x="1395413" y="647701"/>
                  <a:ext cx="1231900" cy="1198563"/>
                </a:xfrm>
                <a:custGeom>
                  <a:avLst/>
                  <a:gdLst>
                    <a:gd name="T0" fmla="*/ 325 w 327"/>
                    <a:gd name="T1" fmla="*/ 116 h 319"/>
                    <a:gd name="T2" fmla="*/ 169 w 327"/>
                    <a:gd name="T3" fmla="*/ 0 h 319"/>
                    <a:gd name="T4" fmla="*/ 13 w 327"/>
                    <a:gd name="T5" fmla="*/ 116 h 319"/>
                    <a:gd name="T6" fmla="*/ 17 w 327"/>
                    <a:gd name="T7" fmla="*/ 179 h 319"/>
                    <a:gd name="T8" fmla="*/ 26 w 327"/>
                    <a:gd name="T9" fmla="*/ 215 h 319"/>
                    <a:gd name="T10" fmla="*/ 169 w 327"/>
                    <a:gd name="T11" fmla="*/ 319 h 319"/>
                    <a:gd name="T12" fmla="*/ 313 w 327"/>
                    <a:gd name="T13" fmla="*/ 213 h 319"/>
                    <a:gd name="T14" fmla="*/ 322 w 327"/>
                    <a:gd name="T15" fmla="*/ 172 h 319"/>
                    <a:gd name="T16" fmla="*/ 325 w 327"/>
                    <a:gd name="T1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319">
                      <a:moveTo>
                        <a:pt x="325" y="116"/>
                      </a:moveTo>
                      <a:cubicBezTo>
                        <a:pt x="325" y="116"/>
                        <a:pt x="314" y="0"/>
                        <a:pt x="169" y="0"/>
                      </a:cubicBezTo>
                      <a:cubicBezTo>
                        <a:pt x="0" y="0"/>
                        <a:pt x="13" y="116"/>
                        <a:pt x="13" y="116"/>
                      </a:cubicBezTo>
                      <a:cubicBezTo>
                        <a:pt x="13" y="116"/>
                        <a:pt x="11" y="144"/>
                        <a:pt x="17" y="179"/>
                      </a:cubicBezTo>
                      <a:cubicBezTo>
                        <a:pt x="19" y="190"/>
                        <a:pt x="22" y="202"/>
                        <a:pt x="26" y="215"/>
                      </a:cubicBezTo>
                      <a:cubicBezTo>
                        <a:pt x="43" y="266"/>
                        <a:pt x="82" y="319"/>
                        <a:pt x="169" y="319"/>
                      </a:cubicBezTo>
                      <a:cubicBezTo>
                        <a:pt x="257" y="319"/>
                        <a:pt x="296" y="265"/>
                        <a:pt x="313" y="213"/>
                      </a:cubicBezTo>
                      <a:cubicBezTo>
                        <a:pt x="317" y="199"/>
                        <a:pt x="320" y="185"/>
                        <a:pt x="322" y="172"/>
                      </a:cubicBezTo>
                      <a:cubicBezTo>
                        <a:pt x="327" y="141"/>
                        <a:pt x="325" y="116"/>
                        <a:pt x="325" y="116"/>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ś1ïḋe"/>
                <p:cNvSpPr/>
                <p:nvPr/>
              </p:nvSpPr>
              <p:spPr bwMode="auto">
                <a:xfrm>
                  <a:off x="1304926" y="257176"/>
                  <a:ext cx="1446213" cy="1096963"/>
                </a:xfrm>
                <a:custGeom>
                  <a:avLst/>
                  <a:gdLst>
                    <a:gd name="T0" fmla="*/ 109 w 384"/>
                    <a:gd name="T1" fmla="*/ 161 h 292"/>
                    <a:gd name="T2" fmla="*/ 349 w 384"/>
                    <a:gd name="T3" fmla="*/ 244 h 292"/>
                    <a:gd name="T4" fmla="*/ 343 w 384"/>
                    <a:gd name="T5" fmla="*/ 292 h 292"/>
                    <a:gd name="T6" fmla="*/ 382 w 384"/>
                    <a:gd name="T7" fmla="*/ 191 h 292"/>
                    <a:gd name="T8" fmla="*/ 89 w 384"/>
                    <a:gd name="T9" fmla="*/ 71 h 292"/>
                    <a:gd name="T10" fmla="*/ 36 w 384"/>
                    <a:gd name="T11" fmla="*/ 117 h 292"/>
                    <a:gd name="T12" fmla="*/ 41 w 384"/>
                    <a:gd name="T13" fmla="*/ 283 h 292"/>
                    <a:gd name="T14" fmla="*/ 109 w 384"/>
                    <a:gd name="T15" fmla="*/ 161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292">
                      <a:moveTo>
                        <a:pt x="109" y="161"/>
                      </a:moveTo>
                      <a:cubicBezTo>
                        <a:pt x="109" y="161"/>
                        <a:pt x="191" y="255"/>
                        <a:pt x="349" y="244"/>
                      </a:cubicBezTo>
                      <a:cubicBezTo>
                        <a:pt x="343" y="292"/>
                        <a:pt x="343" y="292"/>
                        <a:pt x="343" y="292"/>
                      </a:cubicBezTo>
                      <a:cubicBezTo>
                        <a:pt x="343" y="292"/>
                        <a:pt x="384" y="283"/>
                        <a:pt x="382" y="191"/>
                      </a:cubicBezTo>
                      <a:cubicBezTo>
                        <a:pt x="381" y="99"/>
                        <a:pt x="221" y="0"/>
                        <a:pt x="89" y="71"/>
                      </a:cubicBezTo>
                      <a:cubicBezTo>
                        <a:pt x="89" y="71"/>
                        <a:pt x="55" y="75"/>
                        <a:pt x="36" y="117"/>
                      </a:cubicBezTo>
                      <a:cubicBezTo>
                        <a:pt x="17" y="160"/>
                        <a:pt x="0" y="215"/>
                        <a:pt x="41" y="283"/>
                      </a:cubicBezTo>
                      <a:cubicBezTo>
                        <a:pt x="41" y="283"/>
                        <a:pt x="104" y="218"/>
                        <a:pt x="109" y="161"/>
                      </a:cubicBezTo>
                      <a:close/>
                    </a:path>
                  </a:pathLst>
                </a:custGeom>
                <a:solidFill>
                  <a:srgbClr val="4337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ísľîďe"/>
                <p:cNvSpPr/>
                <p:nvPr/>
              </p:nvSpPr>
              <p:spPr bwMode="auto">
                <a:xfrm>
                  <a:off x="1703388" y="1289051"/>
                  <a:ext cx="103188" cy="53975"/>
                </a:xfrm>
                <a:custGeom>
                  <a:avLst/>
                  <a:gdLst>
                    <a:gd name="T0" fmla="*/ 0 w 27"/>
                    <a:gd name="T1" fmla="*/ 14 h 14"/>
                    <a:gd name="T2" fmla="*/ 27 w 27"/>
                    <a:gd name="T3" fmla="*/ 14 h 14"/>
                  </a:gdLst>
                  <a:ahLst/>
                  <a:cxnLst>
                    <a:cxn ang="0">
                      <a:pos x="T0" y="T1"/>
                    </a:cxn>
                    <a:cxn ang="0">
                      <a:pos x="T2" y="T3"/>
                    </a:cxn>
                  </a:cxnLst>
                  <a:rect l="0" t="0" r="r" b="b"/>
                  <a:pathLst>
                    <a:path w="27" h="14">
                      <a:moveTo>
                        <a:pt x="0" y="14"/>
                      </a:moveTo>
                      <a:cubicBezTo>
                        <a:pt x="0" y="14"/>
                        <a:pt x="11" y="0"/>
                        <a:pt x="27" y="14"/>
                      </a:cubicBezTo>
                    </a:path>
                  </a:pathLst>
                </a:custGeom>
                <a:noFill/>
                <a:ln w="15875" cap="rnd">
                  <a:solidFill>
                    <a:srgbClr val="231F20"/>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146" name="íṡḷîḍe"/>
                <p:cNvSpPr/>
                <p:nvPr/>
              </p:nvSpPr>
              <p:spPr bwMode="auto">
                <a:xfrm>
                  <a:off x="2257426" y="1289051"/>
                  <a:ext cx="98425" cy="53975"/>
                </a:xfrm>
                <a:custGeom>
                  <a:avLst/>
                  <a:gdLst>
                    <a:gd name="T0" fmla="*/ 0 w 26"/>
                    <a:gd name="T1" fmla="*/ 14 h 14"/>
                    <a:gd name="T2" fmla="*/ 26 w 26"/>
                    <a:gd name="T3" fmla="*/ 14 h 14"/>
                  </a:gdLst>
                  <a:ahLst/>
                  <a:cxnLst>
                    <a:cxn ang="0">
                      <a:pos x="T0" y="T1"/>
                    </a:cxn>
                    <a:cxn ang="0">
                      <a:pos x="T2" y="T3"/>
                    </a:cxn>
                  </a:cxnLst>
                  <a:rect l="0" t="0" r="r" b="b"/>
                  <a:pathLst>
                    <a:path w="26" h="14">
                      <a:moveTo>
                        <a:pt x="0" y="14"/>
                      </a:moveTo>
                      <a:cubicBezTo>
                        <a:pt x="0" y="14"/>
                        <a:pt x="10" y="0"/>
                        <a:pt x="26" y="14"/>
                      </a:cubicBezTo>
                    </a:path>
                  </a:pathLst>
                </a:custGeom>
                <a:noFill/>
                <a:ln w="15875" cap="rnd">
                  <a:solidFill>
                    <a:srgbClr val="231F20"/>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147" name="iṡḷîḓè"/>
                <p:cNvSpPr/>
                <p:nvPr/>
              </p:nvSpPr>
              <p:spPr bwMode="auto">
                <a:xfrm>
                  <a:off x="1941513" y="1665288"/>
                  <a:ext cx="188913" cy="90488"/>
                </a:xfrm>
                <a:custGeom>
                  <a:avLst/>
                  <a:gdLst>
                    <a:gd name="T0" fmla="*/ 0 w 50"/>
                    <a:gd name="T1" fmla="*/ 0 h 24"/>
                    <a:gd name="T2" fmla="*/ 50 w 50"/>
                    <a:gd name="T3" fmla="*/ 0 h 24"/>
                    <a:gd name="T4" fmla="*/ 0 w 50"/>
                    <a:gd name="T5" fmla="*/ 0 h 24"/>
                  </a:gdLst>
                  <a:ahLst/>
                  <a:cxnLst>
                    <a:cxn ang="0">
                      <a:pos x="T0" y="T1"/>
                    </a:cxn>
                    <a:cxn ang="0">
                      <a:pos x="T2" y="T3"/>
                    </a:cxn>
                    <a:cxn ang="0">
                      <a:pos x="T4" y="T5"/>
                    </a:cxn>
                  </a:cxnLst>
                  <a:rect l="0" t="0" r="r" b="b"/>
                  <a:pathLst>
                    <a:path w="50" h="24">
                      <a:moveTo>
                        <a:pt x="0" y="0"/>
                      </a:moveTo>
                      <a:cubicBezTo>
                        <a:pt x="0" y="0"/>
                        <a:pt x="25" y="7"/>
                        <a:pt x="50" y="0"/>
                      </a:cubicBezTo>
                      <a:cubicBezTo>
                        <a:pt x="50" y="0"/>
                        <a:pt x="28" y="24"/>
                        <a:pt x="0" y="0"/>
                      </a:cubicBezTo>
                      <a:close/>
                    </a:path>
                  </a:pathLst>
                </a:custGeom>
                <a:solidFill>
                  <a:srgbClr val="FF636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ṡḷiḍe"/>
                <p:cNvSpPr/>
                <p:nvPr/>
              </p:nvSpPr>
              <p:spPr bwMode="auto">
                <a:xfrm>
                  <a:off x="1535113" y="3689352"/>
                  <a:ext cx="1023938" cy="1935162"/>
                </a:xfrm>
                <a:custGeom>
                  <a:avLst/>
                  <a:gdLst>
                    <a:gd name="T0" fmla="*/ 0 w 272"/>
                    <a:gd name="T1" fmla="*/ 0 h 723"/>
                    <a:gd name="T2" fmla="*/ 272 w 272"/>
                    <a:gd name="T3" fmla="*/ 0 h 723"/>
                    <a:gd name="T4" fmla="*/ 233 w 272"/>
                    <a:gd name="T5" fmla="*/ 701 h 723"/>
                    <a:gd name="T6" fmla="*/ 177 w 272"/>
                    <a:gd name="T7" fmla="*/ 701 h 723"/>
                    <a:gd name="T8" fmla="*/ 130 w 272"/>
                    <a:gd name="T9" fmla="*/ 149 h 723"/>
                    <a:gd name="T10" fmla="*/ 107 w 272"/>
                    <a:gd name="T11" fmla="*/ 702 h 723"/>
                    <a:gd name="T12" fmla="*/ 51 w 272"/>
                    <a:gd name="T13" fmla="*/ 702 h 723"/>
                    <a:gd name="T14" fmla="*/ 0 w 272"/>
                    <a:gd name="T15" fmla="*/ 0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723">
                      <a:moveTo>
                        <a:pt x="0" y="0"/>
                      </a:moveTo>
                      <a:cubicBezTo>
                        <a:pt x="0" y="0"/>
                        <a:pt x="97" y="21"/>
                        <a:pt x="272" y="0"/>
                      </a:cubicBezTo>
                      <a:cubicBezTo>
                        <a:pt x="272" y="0"/>
                        <a:pt x="237" y="546"/>
                        <a:pt x="233" y="701"/>
                      </a:cubicBezTo>
                      <a:cubicBezTo>
                        <a:pt x="233" y="701"/>
                        <a:pt x="198" y="719"/>
                        <a:pt x="177" y="701"/>
                      </a:cubicBezTo>
                      <a:cubicBezTo>
                        <a:pt x="177" y="701"/>
                        <a:pt x="174" y="149"/>
                        <a:pt x="130" y="149"/>
                      </a:cubicBezTo>
                      <a:cubicBezTo>
                        <a:pt x="86" y="149"/>
                        <a:pt x="107" y="702"/>
                        <a:pt x="107" y="702"/>
                      </a:cubicBezTo>
                      <a:cubicBezTo>
                        <a:pt x="107" y="702"/>
                        <a:pt x="84" y="723"/>
                        <a:pt x="51" y="702"/>
                      </a:cubicBezTo>
                      <a:cubicBezTo>
                        <a:pt x="51" y="702"/>
                        <a:pt x="19" y="466"/>
                        <a:pt x="0" y="0"/>
                      </a:cubicBezTo>
                      <a:close/>
                    </a:path>
                  </a:pathLst>
                </a:custGeom>
                <a:solidFill>
                  <a:schemeClr val="accent6">
                    <a:lumMod val="25000"/>
                  </a:schemeClr>
                </a:solidFill>
                <a:ln>
                  <a:noFill/>
                </a:ln>
              </p:spPr>
              <p:txBody>
                <a:bodyPr anchor="ctr"/>
                <a:lstStyle/>
                <a:p>
                  <a:pPr algn="ctr"/>
                </a:p>
              </p:txBody>
            </p:sp>
            <p:sp>
              <p:nvSpPr>
                <p:cNvPr id="149" name="ïṡľîdé"/>
                <p:cNvSpPr/>
                <p:nvPr/>
              </p:nvSpPr>
              <p:spPr bwMode="auto">
                <a:xfrm>
                  <a:off x="1327151" y="2030413"/>
                  <a:ext cx="1465263" cy="1787525"/>
                </a:xfrm>
                <a:custGeom>
                  <a:avLst/>
                  <a:gdLst>
                    <a:gd name="T0" fmla="*/ 374 w 389"/>
                    <a:gd name="T1" fmla="*/ 92 h 476"/>
                    <a:gd name="T2" fmla="*/ 376 w 389"/>
                    <a:gd name="T3" fmla="*/ 70 h 476"/>
                    <a:gd name="T4" fmla="*/ 369 w 389"/>
                    <a:gd name="T5" fmla="*/ 47 h 476"/>
                    <a:gd name="T6" fmla="*/ 236 w 389"/>
                    <a:gd name="T7" fmla="*/ 0 h 476"/>
                    <a:gd name="T8" fmla="*/ 133 w 389"/>
                    <a:gd name="T9" fmla="*/ 2 h 476"/>
                    <a:gd name="T10" fmla="*/ 44 w 389"/>
                    <a:gd name="T11" fmla="*/ 24 h 476"/>
                    <a:gd name="T12" fmla="*/ 6 w 389"/>
                    <a:gd name="T13" fmla="*/ 79 h 476"/>
                    <a:gd name="T14" fmla="*/ 22 w 389"/>
                    <a:gd name="T15" fmla="*/ 311 h 476"/>
                    <a:gd name="T16" fmla="*/ 17 w 389"/>
                    <a:gd name="T17" fmla="*/ 424 h 476"/>
                    <a:gd name="T18" fmla="*/ 37 w 389"/>
                    <a:gd name="T19" fmla="*/ 443 h 476"/>
                    <a:gd name="T20" fmla="*/ 50 w 389"/>
                    <a:gd name="T21" fmla="*/ 443 h 476"/>
                    <a:gd name="T22" fmla="*/ 86 w 389"/>
                    <a:gd name="T23" fmla="*/ 461 h 476"/>
                    <a:gd name="T24" fmla="*/ 130 w 389"/>
                    <a:gd name="T25" fmla="*/ 457 h 476"/>
                    <a:gd name="T26" fmla="*/ 219 w 389"/>
                    <a:gd name="T27" fmla="*/ 460 h 476"/>
                    <a:gd name="T28" fmla="*/ 278 w 389"/>
                    <a:gd name="T29" fmla="*/ 470 h 476"/>
                    <a:gd name="T30" fmla="*/ 322 w 389"/>
                    <a:gd name="T31" fmla="*/ 450 h 476"/>
                    <a:gd name="T32" fmla="*/ 329 w 389"/>
                    <a:gd name="T33" fmla="*/ 440 h 476"/>
                    <a:gd name="T34" fmla="*/ 338 w 389"/>
                    <a:gd name="T35" fmla="*/ 438 h 476"/>
                    <a:gd name="T36" fmla="*/ 363 w 389"/>
                    <a:gd name="T37" fmla="*/ 418 h 476"/>
                    <a:gd name="T38" fmla="*/ 383 w 389"/>
                    <a:gd name="T39" fmla="*/ 335 h 476"/>
                    <a:gd name="T40" fmla="*/ 379 w 389"/>
                    <a:gd name="T41" fmla="*/ 140 h 476"/>
                    <a:gd name="T42" fmla="*/ 374 w 389"/>
                    <a:gd name="T43" fmla="*/ 9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476">
                      <a:moveTo>
                        <a:pt x="374" y="92"/>
                      </a:moveTo>
                      <a:cubicBezTo>
                        <a:pt x="375" y="83"/>
                        <a:pt x="376" y="76"/>
                        <a:pt x="376" y="70"/>
                      </a:cubicBezTo>
                      <a:cubicBezTo>
                        <a:pt x="377" y="61"/>
                        <a:pt x="374" y="54"/>
                        <a:pt x="369" y="47"/>
                      </a:cubicBezTo>
                      <a:cubicBezTo>
                        <a:pt x="369" y="47"/>
                        <a:pt x="368" y="8"/>
                        <a:pt x="236" y="0"/>
                      </a:cubicBezTo>
                      <a:cubicBezTo>
                        <a:pt x="185" y="30"/>
                        <a:pt x="147" y="11"/>
                        <a:pt x="133" y="2"/>
                      </a:cubicBezTo>
                      <a:cubicBezTo>
                        <a:pt x="110" y="10"/>
                        <a:pt x="73" y="14"/>
                        <a:pt x="44" y="24"/>
                      </a:cubicBezTo>
                      <a:cubicBezTo>
                        <a:pt x="44" y="24"/>
                        <a:pt x="10" y="30"/>
                        <a:pt x="6" y="79"/>
                      </a:cubicBezTo>
                      <a:cubicBezTo>
                        <a:pt x="0" y="162"/>
                        <a:pt x="10" y="228"/>
                        <a:pt x="22" y="311"/>
                      </a:cubicBezTo>
                      <a:cubicBezTo>
                        <a:pt x="26" y="340"/>
                        <a:pt x="1" y="399"/>
                        <a:pt x="17" y="424"/>
                      </a:cubicBezTo>
                      <a:cubicBezTo>
                        <a:pt x="22" y="432"/>
                        <a:pt x="28" y="440"/>
                        <a:pt x="37" y="443"/>
                      </a:cubicBezTo>
                      <a:cubicBezTo>
                        <a:pt x="42" y="444"/>
                        <a:pt x="46" y="443"/>
                        <a:pt x="50" y="443"/>
                      </a:cubicBezTo>
                      <a:cubicBezTo>
                        <a:pt x="64" y="445"/>
                        <a:pt x="72" y="457"/>
                        <a:pt x="86" y="461"/>
                      </a:cubicBezTo>
                      <a:cubicBezTo>
                        <a:pt x="101" y="464"/>
                        <a:pt x="116" y="460"/>
                        <a:pt x="130" y="457"/>
                      </a:cubicBezTo>
                      <a:cubicBezTo>
                        <a:pt x="161" y="451"/>
                        <a:pt x="189" y="450"/>
                        <a:pt x="219" y="460"/>
                      </a:cubicBezTo>
                      <a:cubicBezTo>
                        <a:pt x="237" y="467"/>
                        <a:pt x="258" y="476"/>
                        <a:pt x="278" y="470"/>
                      </a:cubicBezTo>
                      <a:cubicBezTo>
                        <a:pt x="292" y="466"/>
                        <a:pt x="311" y="461"/>
                        <a:pt x="322" y="450"/>
                      </a:cubicBezTo>
                      <a:cubicBezTo>
                        <a:pt x="325" y="447"/>
                        <a:pt x="326" y="443"/>
                        <a:pt x="329" y="440"/>
                      </a:cubicBezTo>
                      <a:cubicBezTo>
                        <a:pt x="332" y="439"/>
                        <a:pt x="335" y="439"/>
                        <a:pt x="338" y="438"/>
                      </a:cubicBezTo>
                      <a:cubicBezTo>
                        <a:pt x="349" y="434"/>
                        <a:pt x="357" y="429"/>
                        <a:pt x="363" y="418"/>
                      </a:cubicBezTo>
                      <a:cubicBezTo>
                        <a:pt x="378" y="394"/>
                        <a:pt x="381" y="362"/>
                        <a:pt x="383" y="335"/>
                      </a:cubicBezTo>
                      <a:cubicBezTo>
                        <a:pt x="389" y="270"/>
                        <a:pt x="384" y="204"/>
                        <a:pt x="379" y="140"/>
                      </a:cubicBezTo>
                      <a:cubicBezTo>
                        <a:pt x="377" y="125"/>
                        <a:pt x="372" y="106"/>
                        <a:pt x="374" y="92"/>
                      </a:cubicBezTo>
                      <a:close/>
                    </a:path>
                  </a:pathLst>
                </a:custGeom>
                <a:solidFill>
                  <a:srgbClr val="FD9733"/>
                </a:solidFill>
                <a:ln>
                  <a:noFill/>
                </a:ln>
              </p:spPr>
              <p:txBody>
                <a:bodyPr anchor="ctr"/>
                <a:lstStyle/>
                <a:p>
                  <a:pPr algn="ctr"/>
                </a:p>
              </p:txBody>
            </p:sp>
            <p:sp>
              <p:nvSpPr>
                <p:cNvPr id="150" name="ïṣḷídé"/>
                <p:cNvSpPr/>
                <p:nvPr/>
              </p:nvSpPr>
              <p:spPr bwMode="auto">
                <a:xfrm>
                  <a:off x="1033463" y="2078038"/>
                  <a:ext cx="417513" cy="1770063"/>
                </a:xfrm>
                <a:custGeom>
                  <a:avLst/>
                  <a:gdLst>
                    <a:gd name="T0" fmla="*/ 108 w 111"/>
                    <a:gd name="T1" fmla="*/ 16 h 471"/>
                    <a:gd name="T2" fmla="*/ 0 w 111"/>
                    <a:gd name="T3" fmla="*/ 450 h 471"/>
                    <a:gd name="T4" fmla="*/ 61 w 111"/>
                    <a:gd name="T5" fmla="*/ 450 h 471"/>
                    <a:gd name="T6" fmla="*/ 111 w 111"/>
                    <a:gd name="T7" fmla="*/ 117 h 471"/>
                    <a:gd name="T8" fmla="*/ 108 w 111"/>
                    <a:gd name="T9" fmla="*/ 16 h 471"/>
                  </a:gdLst>
                  <a:ahLst/>
                  <a:cxnLst>
                    <a:cxn ang="0">
                      <a:pos x="T0" y="T1"/>
                    </a:cxn>
                    <a:cxn ang="0">
                      <a:pos x="T2" y="T3"/>
                    </a:cxn>
                    <a:cxn ang="0">
                      <a:pos x="T4" y="T5"/>
                    </a:cxn>
                    <a:cxn ang="0">
                      <a:pos x="T6" y="T7"/>
                    </a:cxn>
                    <a:cxn ang="0">
                      <a:pos x="T8" y="T9"/>
                    </a:cxn>
                  </a:cxnLst>
                  <a:rect l="0" t="0" r="r" b="b"/>
                  <a:pathLst>
                    <a:path w="111" h="471">
                      <a:moveTo>
                        <a:pt x="108" y="16"/>
                      </a:moveTo>
                      <a:cubicBezTo>
                        <a:pt x="108" y="16"/>
                        <a:pt x="29" y="0"/>
                        <a:pt x="0" y="450"/>
                      </a:cubicBezTo>
                      <a:cubicBezTo>
                        <a:pt x="0" y="450"/>
                        <a:pt x="11" y="471"/>
                        <a:pt x="61" y="450"/>
                      </a:cubicBezTo>
                      <a:cubicBezTo>
                        <a:pt x="61" y="450"/>
                        <a:pt x="60" y="330"/>
                        <a:pt x="111" y="117"/>
                      </a:cubicBezTo>
                      <a:lnTo>
                        <a:pt x="108" y="16"/>
                      </a:lnTo>
                      <a:close/>
                    </a:path>
                  </a:pathLst>
                </a:custGeom>
                <a:solidFill>
                  <a:srgbClr val="FD9733"/>
                </a:solidFill>
                <a:ln>
                  <a:noFill/>
                </a:ln>
              </p:spPr>
              <p:txBody>
                <a:bodyPr anchor="ctr"/>
                <a:lstStyle/>
                <a:p>
                  <a:pPr algn="ctr"/>
                </a:p>
              </p:txBody>
            </p:sp>
            <p:sp>
              <p:nvSpPr>
                <p:cNvPr id="151" name="íṧ1îḋè"/>
                <p:cNvSpPr/>
                <p:nvPr/>
              </p:nvSpPr>
              <p:spPr bwMode="auto">
                <a:xfrm>
                  <a:off x="1546226" y="2303463"/>
                  <a:ext cx="44450" cy="46038"/>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ṣḷîḑe"/>
                <p:cNvSpPr/>
                <p:nvPr/>
              </p:nvSpPr>
              <p:spPr bwMode="auto">
                <a:xfrm>
                  <a:off x="1511301" y="2916238"/>
                  <a:ext cx="46038" cy="44450"/>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îṩļîḓê"/>
                <p:cNvSpPr/>
                <p:nvPr/>
              </p:nvSpPr>
              <p:spPr bwMode="auto">
                <a:xfrm>
                  <a:off x="1546226" y="2574926"/>
                  <a:ext cx="44450" cy="44450"/>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sḷiḓé"/>
                <p:cNvSpPr/>
                <p:nvPr/>
              </p:nvSpPr>
              <p:spPr bwMode="auto">
                <a:xfrm>
                  <a:off x="2103438" y="3175001"/>
                  <a:ext cx="46038" cy="46038"/>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îṥlïḓé"/>
                <p:cNvSpPr/>
                <p:nvPr/>
              </p:nvSpPr>
              <p:spPr bwMode="auto">
                <a:xfrm>
                  <a:off x="1839913" y="3370263"/>
                  <a:ext cx="44450" cy="46038"/>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iṥliḋê"/>
                <p:cNvSpPr/>
                <p:nvPr/>
              </p:nvSpPr>
              <p:spPr bwMode="auto">
                <a:xfrm>
                  <a:off x="2520951" y="3355976"/>
                  <a:ext cx="49213" cy="44450"/>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nvGrpSpPr>
                <p:cNvPr id="157" name="îṥ1îḑe"/>
                <p:cNvGrpSpPr/>
                <p:nvPr/>
              </p:nvGrpSpPr>
              <p:grpSpPr>
                <a:xfrm>
                  <a:off x="1450976" y="2349501"/>
                  <a:ext cx="1203325" cy="1284287"/>
                  <a:chOff x="1450976" y="2349501"/>
                  <a:chExt cx="1203325" cy="1284287"/>
                </a:xfrm>
                <a:solidFill>
                  <a:schemeClr val="accent5">
                    <a:lumMod val="60000"/>
                    <a:lumOff val="40000"/>
                  </a:schemeClr>
                </a:solidFill>
              </p:grpSpPr>
              <p:sp>
                <p:nvSpPr>
                  <p:cNvPr id="169" name="íṥ1îďê"/>
                  <p:cNvSpPr/>
                  <p:nvPr/>
                </p:nvSpPr>
                <p:spPr bwMode="auto">
                  <a:xfrm>
                    <a:off x="1889126" y="2495551"/>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íṡḻíḋé"/>
                  <p:cNvSpPr/>
                  <p:nvPr/>
                </p:nvSpPr>
                <p:spPr bwMode="auto">
                  <a:xfrm>
                    <a:off x="2149476" y="2349501"/>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i$ḻïdê"/>
                  <p:cNvSpPr/>
                  <p:nvPr/>
                </p:nvSpPr>
                <p:spPr bwMode="auto">
                  <a:xfrm>
                    <a:off x="1738313" y="3001963"/>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ïS1îḓé"/>
                  <p:cNvSpPr/>
                  <p:nvPr/>
                </p:nvSpPr>
                <p:spPr bwMode="auto">
                  <a:xfrm>
                    <a:off x="1450976" y="3392488"/>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i$ḻiḋê"/>
                  <p:cNvSpPr/>
                  <p:nvPr/>
                </p:nvSpPr>
                <p:spPr bwMode="auto">
                  <a:xfrm>
                    <a:off x="2243138" y="3589338"/>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ṡ1îḍe"/>
                  <p:cNvSpPr/>
                  <p:nvPr/>
                </p:nvSpPr>
                <p:spPr bwMode="auto">
                  <a:xfrm>
                    <a:off x="2020888" y="2806701"/>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îš1ïďè"/>
                  <p:cNvSpPr/>
                  <p:nvPr/>
                </p:nvSpPr>
                <p:spPr bwMode="auto">
                  <a:xfrm>
                    <a:off x="2484438" y="2971801"/>
                    <a:ext cx="49213"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îṡľîḓè"/>
                  <p:cNvSpPr/>
                  <p:nvPr/>
                </p:nvSpPr>
                <p:spPr bwMode="auto">
                  <a:xfrm>
                    <a:off x="2608263" y="2701926"/>
                    <a:ext cx="46038"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58" name="ïśļídè"/>
                <p:cNvSpPr/>
                <p:nvPr/>
              </p:nvSpPr>
              <p:spPr bwMode="auto">
                <a:xfrm>
                  <a:off x="1365251" y="2022476"/>
                  <a:ext cx="225425" cy="1333500"/>
                </a:xfrm>
                <a:custGeom>
                  <a:avLst/>
                  <a:gdLst>
                    <a:gd name="T0" fmla="*/ 20 w 60"/>
                    <a:gd name="T1" fmla="*/ 31 h 355"/>
                    <a:gd name="T2" fmla="*/ 8 w 60"/>
                    <a:gd name="T3" fmla="*/ 319 h 355"/>
                    <a:gd name="T4" fmla="*/ 0 w 60"/>
                    <a:gd name="T5" fmla="*/ 355 h 355"/>
                    <a:gd name="T6" fmla="*/ 60 w 60"/>
                    <a:gd name="T7" fmla="*/ 181 h 355"/>
                    <a:gd name="T8" fmla="*/ 20 w 60"/>
                    <a:gd name="T9" fmla="*/ 31 h 355"/>
                  </a:gdLst>
                  <a:ahLst/>
                  <a:cxnLst>
                    <a:cxn ang="0">
                      <a:pos x="T0" y="T1"/>
                    </a:cxn>
                    <a:cxn ang="0">
                      <a:pos x="T2" y="T3"/>
                    </a:cxn>
                    <a:cxn ang="0">
                      <a:pos x="T4" y="T5"/>
                    </a:cxn>
                    <a:cxn ang="0">
                      <a:pos x="T6" y="T7"/>
                    </a:cxn>
                    <a:cxn ang="0">
                      <a:pos x="T8" y="T9"/>
                    </a:cxn>
                  </a:cxnLst>
                  <a:rect l="0" t="0" r="r" b="b"/>
                  <a:pathLst>
                    <a:path w="60" h="355">
                      <a:moveTo>
                        <a:pt x="20" y="31"/>
                      </a:moveTo>
                      <a:cubicBezTo>
                        <a:pt x="20" y="31"/>
                        <a:pt x="45" y="261"/>
                        <a:pt x="8" y="319"/>
                      </a:cubicBezTo>
                      <a:cubicBezTo>
                        <a:pt x="0" y="355"/>
                        <a:pt x="0" y="355"/>
                        <a:pt x="0" y="355"/>
                      </a:cubicBezTo>
                      <a:cubicBezTo>
                        <a:pt x="0" y="355"/>
                        <a:pt x="60" y="333"/>
                        <a:pt x="60" y="181"/>
                      </a:cubicBezTo>
                      <a:cubicBezTo>
                        <a:pt x="60" y="30"/>
                        <a:pt x="55" y="0"/>
                        <a:pt x="20" y="31"/>
                      </a:cubicBez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ïŝḷíḍê"/>
                <p:cNvSpPr/>
                <p:nvPr/>
              </p:nvSpPr>
              <p:spPr bwMode="auto">
                <a:xfrm>
                  <a:off x="1793876" y="2960688"/>
                  <a:ext cx="603250" cy="604838"/>
                </a:xfrm>
                <a:custGeom>
                  <a:avLst/>
                  <a:gdLst>
                    <a:gd name="T0" fmla="*/ 0 w 380"/>
                    <a:gd name="T1" fmla="*/ 272 h 381"/>
                    <a:gd name="T2" fmla="*/ 216 w 380"/>
                    <a:gd name="T3" fmla="*/ 381 h 381"/>
                    <a:gd name="T4" fmla="*/ 380 w 380"/>
                    <a:gd name="T5" fmla="*/ 95 h 381"/>
                    <a:gd name="T6" fmla="*/ 181 w 380"/>
                    <a:gd name="T7" fmla="*/ 0 h 381"/>
                    <a:gd name="T8" fmla="*/ 0 w 380"/>
                    <a:gd name="T9" fmla="*/ 272 h 381"/>
                    <a:gd name="T10" fmla="*/ 0 w 380"/>
                    <a:gd name="T11" fmla="*/ 272 h 381"/>
                    <a:gd name="T12" fmla="*/ 0 w 380"/>
                    <a:gd name="T13" fmla="*/ 272 h 381"/>
                  </a:gdLst>
                  <a:ahLst/>
                  <a:cxnLst>
                    <a:cxn ang="0">
                      <a:pos x="T0" y="T1"/>
                    </a:cxn>
                    <a:cxn ang="0">
                      <a:pos x="T2" y="T3"/>
                    </a:cxn>
                    <a:cxn ang="0">
                      <a:pos x="T4" y="T5"/>
                    </a:cxn>
                    <a:cxn ang="0">
                      <a:pos x="T6" y="T7"/>
                    </a:cxn>
                    <a:cxn ang="0">
                      <a:pos x="T8" y="T9"/>
                    </a:cxn>
                    <a:cxn ang="0">
                      <a:pos x="T10" y="T11"/>
                    </a:cxn>
                    <a:cxn ang="0">
                      <a:pos x="T12" y="T13"/>
                    </a:cxn>
                  </a:cxnLst>
                  <a:rect l="0" t="0" r="r" b="b"/>
                  <a:pathLst>
                    <a:path w="380" h="381">
                      <a:moveTo>
                        <a:pt x="0" y="272"/>
                      </a:moveTo>
                      <a:lnTo>
                        <a:pt x="216" y="381"/>
                      </a:lnTo>
                      <a:lnTo>
                        <a:pt x="380" y="95"/>
                      </a:lnTo>
                      <a:lnTo>
                        <a:pt x="181" y="0"/>
                      </a:lnTo>
                      <a:lnTo>
                        <a:pt x="0" y="272"/>
                      </a:lnTo>
                      <a:lnTo>
                        <a:pt x="0" y="272"/>
                      </a:lnTo>
                      <a:lnTo>
                        <a:pt x="0" y="272"/>
                      </a:lnTo>
                      <a:close/>
                    </a:path>
                  </a:pathLst>
                </a:custGeom>
                <a:solidFill>
                  <a:srgbClr val="FBFA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ś1ïḑê"/>
                <p:cNvSpPr/>
                <p:nvPr/>
              </p:nvSpPr>
              <p:spPr bwMode="auto">
                <a:xfrm>
                  <a:off x="1843088" y="3009901"/>
                  <a:ext cx="498475" cy="500063"/>
                </a:xfrm>
                <a:custGeom>
                  <a:avLst/>
                  <a:gdLst>
                    <a:gd name="T0" fmla="*/ 0 w 314"/>
                    <a:gd name="T1" fmla="*/ 230 h 315"/>
                    <a:gd name="T2" fmla="*/ 181 w 314"/>
                    <a:gd name="T3" fmla="*/ 315 h 315"/>
                    <a:gd name="T4" fmla="*/ 314 w 314"/>
                    <a:gd name="T5" fmla="*/ 81 h 315"/>
                    <a:gd name="T6" fmla="*/ 150 w 314"/>
                    <a:gd name="T7" fmla="*/ 0 h 315"/>
                    <a:gd name="T8" fmla="*/ 0 w 314"/>
                    <a:gd name="T9" fmla="*/ 230 h 315"/>
                    <a:gd name="T10" fmla="*/ 0 w 314"/>
                    <a:gd name="T11" fmla="*/ 230 h 315"/>
                    <a:gd name="T12" fmla="*/ 0 w 314"/>
                    <a:gd name="T13" fmla="*/ 230 h 315"/>
                  </a:gdLst>
                  <a:ahLst/>
                  <a:cxnLst>
                    <a:cxn ang="0">
                      <a:pos x="T0" y="T1"/>
                    </a:cxn>
                    <a:cxn ang="0">
                      <a:pos x="T2" y="T3"/>
                    </a:cxn>
                    <a:cxn ang="0">
                      <a:pos x="T4" y="T5"/>
                    </a:cxn>
                    <a:cxn ang="0">
                      <a:pos x="T6" y="T7"/>
                    </a:cxn>
                    <a:cxn ang="0">
                      <a:pos x="T8" y="T9"/>
                    </a:cxn>
                    <a:cxn ang="0">
                      <a:pos x="T10" y="T11"/>
                    </a:cxn>
                    <a:cxn ang="0">
                      <a:pos x="T12" y="T13"/>
                    </a:cxn>
                  </a:cxnLst>
                  <a:rect l="0" t="0" r="r" b="b"/>
                  <a:pathLst>
                    <a:path w="314" h="315">
                      <a:moveTo>
                        <a:pt x="0" y="230"/>
                      </a:moveTo>
                      <a:lnTo>
                        <a:pt x="181" y="315"/>
                      </a:lnTo>
                      <a:lnTo>
                        <a:pt x="314" y="81"/>
                      </a:lnTo>
                      <a:lnTo>
                        <a:pt x="150" y="0"/>
                      </a:lnTo>
                      <a:lnTo>
                        <a:pt x="0" y="230"/>
                      </a:lnTo>
                      <a:lnTo>
                        <a:pt x="0" y="230"/>
                      </a:lnTo>
                      <a:lnTo>
                        <a:pt x="0" y="230"/>
                      </a:lnTo>
                      <a:close/>
                    </a:path>
                  </a:pathLst>
                </a:custGeom>
                <a:solidFill>
                  <a:srgbClr val="F3A3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ṥḻîḋe"/>
                <p:cNvSpPr/>
                <p:nvPr/>
              </p:nvSpPr>
              <p:spPr bwMode="auto">
                <a:xfrm>
                  <a:off x="1998663" y="3163888"/>
                  <a:ext cx="107950" cy="139700"/>
                </a:xfrm>
                <a:custGeom>
                  <a:avLst/>
                  <a:gdLst>
                    <a:gd name="T0" fmla="*/ 12 w 29"/>
                    <a:gd name="T1" fmla="*/ 35 h 37"/>
                    <a:gd name="T2" fmla="*/ 7 w 29"/>
                    <a:gd name="T3" fmla="*/ 31 h 37"/>
                    <a:gd name="T4" fmla="*/ 16 w 29"/>
                    <a:gd name="T5" fmla="*/ 29 h 37"/>
                    <a:gd name="T6" fmla="*/ 4 w 29"/>
                    <a:gd name="T7" fmla="*/ 23 h 37"/>
                    <a:gd name="T8" fmla="*/ 6 w 29"/>
                    <a:gd name="T9" fmla="*/ 31 h 37"/>
                    <a:gd name="T10" fmla="*/ 6 w 29"/>
                    <a:gd name="T11" fmla="*/ 32 h 37"/>
                    <a:gd name="T12" fmla="*/ 0 w 29"/>
                    <a:gd name="T13" fmla="*/ 30 h 37"/>
                    <a:gd name="T14" fmla="*/ 9 w 29"/>
                    <a:gd name="T15" fmla="*/ 16 h 37"/>
                    <a:gd name="T16" fmla="*/ 11 w 29"/>
                    <a:gd name="T17" fmla="*/ 25 h 37"/>
                    <a:gd name="T18" fmla="*/ 12 w 29"/>
                    <a:gd name="T19" fmla="*/ 23 h 37"/>
                    <a:gd name="T20" fmla="*/ 16 w 29"/>
                    <a:gd name="T21" fmla="*/ 22 h 37"/>
                    <a:gd name="T22" fmla="*/ 17 w 29"/>
                    <a:gd name="T23" fmla="*/ 25 h 37"/>
                    <a:gd name="T24" fmla="*/ 15 w 29"/>
                    <a:gd name="T25" fmla="*/ 27 h 37"/>
                    <a:gd name="T26" fmla="*/ 17 w 29"/>
                    <a:gd name="T27" fmla="*/ 28 h 37"/>
                    <a:gd name="T28" fmla="*/ 18 w 29"/>
                    <a:gd name="T29" fmla="*/ 23 h 37"/>
                    <a:gd name="T30" fmla="*/ 14 w 29"/>
                    <a:gd name="T31" fmla="*/ 19 h 37"/>
                    <a:gd name="T32" fmla="*/ 12 w 29"/>
                    <a:gd name="T33" fmla="*/ 21 h 37"/>
                    <a:gd name="T34" fmla="*/ 11 w 29"/>
                    <a:gd name="T35" fmla="*/ 22 h 37"/>
                    <a:gd name="T36" fmla="*/ 8 w 29"/>
                    <a:gd name="T37" fmla="*/ 21 h 37"/>
                    <a:gd name="T38" fmla="*/ 9 w 29"/>
                    <a:gd name="T39" fmla="*/ 16 h 37"/>
                    <a:gd name="T40" fmla="*/ 24 w 29"/>
                    <a:gd name="T41" fmla="*/ 13 h 37"/>
                    <a:gd name="T42" fmla="*/ 21 w 29"/>
                    <a:gd name="T43" fmla="*/ 17 h 37"/>
                    <a:gd name="T44" fmla="*/ 19 w 29"/>
                    <a:gd name="T45" fmla="*/ 12 h 37"/>
                    <a:gd name="T46" fmla="*/ 15 w 29"/>
                    <a:gd name="T47" fmla="*/ 8 h 37"/>
                    <a:gd name="T48" fmla="*/ 12 w 29"/>
                    <a:gd name="T49" fmla="*/ 10 h 37"/>
                    <a:gd name="T50" fmla="*/ 11 w 29"/>
                    <a:gd name="T51" fmla="*/ 14 h 37"/>
                    <a:gd name="T52" fmla="*/ 13 w 29"/>
                    <a:gd name="T53" fmla="*/ 13 h 37"/>
                    <a:gd name="T54" fmla="*/ 15 w 29"/>
                    <a:gd name="T55" fmla="*/ 10 h 37"/>
                    <a:gd name="T56" fmla="*/ 18 w 29"/>
                    <a:gd name="T57" fmla="*/ 12 h 37"/>
                    <a:gd name="T58" fmla="*/ 20 w 29"/>
                    <a:gd name="T59" fmla="*/ 18 h 37"/>
                    <a:gd name="T60" fmla="*/ 21 w 29"/>
                    <a:gd name="T61" fmla="*/ 20 h 37"/>
                    <a:gd name="T62" fmla="*/ 17 w 29"/>
                    <a:gd name="T63" fmla="*/ 2 h 37"/>
                    <a:gd name="T64" fmla="*/ 21 w 29"/>
                    <a:gd name="T65" fmla="*/ 9 h 37"/>
                    <a:gd name="T66" fmla="*/ 28 w 29"/>
                    <a:gd name="T67" fmla="*/ 8 h 37"/>
                    <a:gd name="T68" fmla="*/ 25 w 29"/>
                    <a:gd name="T69" fmla="*/ 1 h 37"/>
                    <a:gd name="T70" fmla="*/ 17 w 29"/>
                    <a:gd name="T71" fmla="*/ 2 h 37"/>
                    <a:gd name="T72" fmla="*/ 20 w 29"/>
                    <a:gd name="T73" fmla="*/ 1 h 37"/>
                    <a:gd name="T74" fmla="*/ 27 w 29"/>
                    <a:gd name="T75" fmla="*/ 5 h 37"/>
                    <a:gd name="T76" fmla="*/ 25 w 29"/>
                    <a:gd name="T77" fmla="*/ 8 h 37"/>
                    <a:gd name="T78" fmla="*/ 18 w 29"/>
                    <a:gd name="T79"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37">
                      <a:moveTo>
                        <a:pt x="11" y="37"/>
                      </a:moveTo>
                      <a:cubicBezTo>
                        <a:pt x="12" y="35"/>
                        <a:pt x="12" y="35"/>
                        <a:pt x="12" y="35"/>
                      </a:cubicBezTo>
                      <a:cubicBezTo>
                        <a:pt x="8" y="33"/>
                        <a:pt x="8" y="33"/>
                        <a:pt x="8" y="33"/>
                      </a:cubicBezTo>
                      <a:cubicBezTo>
                        <a:pt x="7" y="31"/>
                        <a:pt x="7" y="31"/>
                        <a:pt x="7" y="31"/>
                      </a:cubicBezTo>
                      <a:cubicBezTo>
                        <a:pt x="15" y="31"/>
                        <a:pt x="15" y="31"/>
                        <a:pt x="15" y="31"/>
                      </a:cubicBezTo>
                      <a:cubicBezTo>
                        <a:pt x="16" y="29"/>
                        <a:pt x="16" y="29"/>
                        <a:pt x="16" y="29"/>
                      </a:cubicBezTo>
                      <a:cubicBezTo>
                        <a:pt x="7" y="30"/>
                        <a:pt x="7" y="30"/>
                        <a:pt x="7" y="30"/>
                      </a:cubicBezTo>
                      <a:cubicBezTo>
                        <a:pt x="4" y="23"/>
                        <a:pt x="4" y="23"/>
                        <a:pt x="4" y="23"/>
                      </a:cubicBezTo>
                      <a:cubicBezTo>
                        <a:pt x="3" y="25"/>
                        <a:pt x="3" y="25"/>
                        <a:pt x="3" y="25"/>
                      </a:cubicBezTo>
                      <a:cubicBezTo>
                        <a:pt x="6" y="31"/>
                        <a:pt x="6" y="31"/>
                        <a:pt x="6" y="31"/>
                      </a:cubicBezTo>
                      <a:cubicBezTo>
                        <a:pt x="6" y="31"/>
                        <a:pt x="6" y="32"/>
                        <a:pt x="6" y="32"/>
                      </a:cubicBezTo>
                      <a:cubicBezTo>
                        <a:pt x="6" y="32"/>
                        <a:pt x="6" y="32"/>
                        <a:pt x="6" y="32"/>
                      </a:cubicBezTo>
                      <a:cubicBezTo>
                        <a:pt x="1" y="29"/>
                        <a:pt x="1" y="29"/>
                        <a:pt x="1" y="29"/>
                      </a:cubicBezTo>
                      <a:cubicBezTo>
                        <a:pt x="0" y="30"/>
                        <a:pt x="0" y="30"/>
                        <a:pt x="0" y="30"/>
                      </a:cubicBezTo>
                      <a:cubicBezTo>
                        <a:pt x="11" y="37"/>
                        <a:pt x="11" y="37"/>
                        <a:pt x="11" y="37"/>
                      </a:cubicBezTo>
                      <a:close/>
                      <a:moveTo>
                        <a:pt x="9" y="16"/>
                      </a:moveTo>
                      <a:cubicBezTo>
                        <a:pt x="6" y="21"/>
                        <a:pt x="6" y="21"/>
                        <a:pt x="6" y="21"/>
                      </a:cubicBezTo>
                      <a:cubicBezTo>
                        <a:pt x="11" y="25"/>
                        <a:pt x="11" y="25"/>
                        <a:pt x="11" y="25"/>
                      </a:cubicBezTo>
                      <a:cubicBezTo>
                        <a:pt x="11" y="25"/>
                        <a:pt x="11" y="24"/>
                        <a:pt x="11" y="24"/>
                      </a:cubicBezTo>
                      <a:cubicBezTo>
                        <a:pt x="11" y="24"/>
                        <a:pt x="11" y="24"/>
                        <a:pt x="12" y="23"/>
                      </a:cubicBezTo>
                      <a:cubicBezTo>
                        <a:pt x="12" y="22"/>
                        <a:pt x="13" y="22"/>
                        <a:pt x="14" y="21"/>
                      </a:cubicBezTo>
                      <a:cubicBezTo>
                        <a:pt x="14" y="21"/>
                        <a:pt x="15" y="21"/>
                        <a:pt x="16" y="22"/>
                      </a:cubicBezTo>
                      <a:cubicBezTo>
                        <a:pt x="16" y="22"/>
                        <a:pt x="17" y="23"/>
                        <a:pt x="17" y="23"/>
                      </a:cubicBezTo>
                      <a:cubicBezTo>
                        <a:pt x="17" y="24"/>
                        <a:pt x="17" y="25"/>
                        <a:pt x="17" y="25"/>
                      </a:cubicBezTo>
                      <a:cubicBezTo>
                        <a:pt x="16" y="26"/>
                        <a:pt x="16" y="26"/>
                        <a:pt x="16" y="27"/>
                      </a:cubicBezTo>
                      <a:cubicBezTo>
                        <a:pt x="15" y="27"/>
                        <a:pt x="15" y="27"/>
                        <a:pt x="15" y="27"/>
                      </a:cubicBezTo>
                      <a:cubicBezTo>
                        <a:pt x="16" y="28"/>
                        <a:pt x="16" y="28"/>
                        <a:pt x="16" y="28"/>
                      </a:cubicBezTo>
                      <a:cubicBezTo>
                        <a:pt x="16" y="28"/>
                        <a:pt x="16" y="28"/>
                        <a:pt x="17" y="28"/>
                      </a:cubicBezTo>
                      <a:cubicBezTo>
                        <a:pt x="17" y="27"/>
                        <a:pt x="17" y="27"/>
                        <a:pt x="18" y="26"/>
                      </a:cubicBezTo>
                      <a:cubicBezTo>
                        <a:pt x="18" y="25"/>
                        <a:pt x="19" y="24"/>
                        <a:pt x="18" y="23"/>
                      </a:cubicBezTo>
                      <a:cubicBezTo>
                        <a:pt x="18" y="21"/>
                        <a:pt x="17" y="21"/>
                        <a:pt x="16" y="20"/>
                      </a:cubicBezTo>
                      <a:cubicBezTo>
                        <a:pt x="16" y="20"/>
                        <a:pt x="15" y="19"/>
                        <a:pt x="14" y="19"/>
                      </a:cubicBezTo>
                      <a:cubicBezTo>
                        <a:pt x="14" y="19"/>
                        <a:pt x="13" y="20"/>
                        <a:pt x="13" y="20"/>
                      </a:cubicBezTo>
                      <a:cubicBezTo>
                        <a:pt x="12" y="20"/>
                        <a:pt x="12" y="20"/>
                        <a:pt x="12" y="21"/>
                      </a:cubicBezTo>
                      <a:cubicBezTo>
                        <a:pt x="11" y="21"/>
                        <a:pt x="11" y="21"/>
                        <a:pt x="11" y="22"/>
                      </a:cubicBezTo>
                      <a:cubicBezTo>
                        <a:pt x="11" y="22"/>
                        <a:pt x="11" y="22"/>
                        <a:pt x="11" y="22"/>
                      </a:cubicBezTo>
                      <a:cubicBezTo>
                        <a:pt x="10" y="23"/>
                        <a:pt x="10" y="23"/>
                        <a:pt x="10" y="23"/>
                      </a:cubicBezTo>
                      <a:cubicBezTo>
                        <a:pt x="8" y="21"/>
                        <a:pt x="8" y="21"/>
                        <a:pt x="8" y="21"/>
                      </a:cubicBezTo>
                      <a:cubicBezTo>
                        <a:pt x="10" y="17"/>
                        <a:pt x="10" y="17"/>
                        <a:pt x="10" y="17"/>
                      </a:cubicBezTo>
                      <a:cubicBezTo>
                        <a:pt x="9" y="16"/>
                        <a:pt x="9" y="16"/>
                        <a:pt x="9" y="16"/>
                      </a:cubicBezTo>
                      <a:close/>
                      <a:moveTo>
                        <a:pt x="25" y="13"/>
                      </a:moveTo>
                      <a:cubicBezTo>
                        <a:pt x="24" y="13"/>
                        <a:pt x="24" y="13"/>
                        <a:pt x="24" y="13"/>
                      </a:cubicBezTo>
                      <a:cubicBezTo>
                        <a:pt x="21" y="17"/>
                        <a:pt x="21" y="17"/>
                        <a:pt x="21" y="17"/>
                      </a:cubicBezTo>
                      <a:cubicBezTo>
                        <a:pt x="21" y="17"/>
                        <a:pt x="21" y="17"/>
                        <a:pt x="21" y="17"/>
                      </a:cubicBezTo>
                      <a:cubicBezTo>
                        <a:pt x="21" y="16"/>
                        <a:pt x="21" y="16"/>
                        <a:pt x="21" y="16"/>
                      </a:cubicBezTo>
                      <a:cubicBezTo>
                        <a:pt x="20" y="14"/>
                        <a:pt x="20" y="13"/>
                        <a:pt x="19" y="12"/>
                      </a:cubicBezTo>
                      <a:cubicBezTo>
                        <a:pt x="19" y="10"/>
                        <a:pt x="18" y="10"/>
                        <a:pt x="17" y="9"/>
                      </a:cubicBezTo>
                      <a:cubicBezTo>
                        <a:pt x="16" y="9"/>
                        <a:pt x="16" y="9"/>
                        <a:pt x="15" y="8"/>
                      </a:cubicBezTo>
                      <a:cubicBezTo>
                        <a:pt x="15" y="8"/>
                        <a:pt x="14" y="9"/>
                        <a:pt x="14" y="9"/>
                      </a:cubicBezTo>
                      <a:cubicBezTo>
                        <a:pt x="13" y="9"/>
                        <a:pt x="12" y="10"/>
                        <a:pt x="12" y="10"/>
                      </a:cubicBezTo>
                      <a:cubicBezTo>
                        <a:pt x="12" y="11"/>
                        <a:pt x="11" y="12"/>
                        <a:pt x="11" y="12"/>
                      </a:cubicBezTo>
                      <a:cubicBezTo>
                        <a:pt x="11" y="13"/>
                        <a:pt x="11" y="14"/>
                        <a:pt x="11" y="14"/>
                      </a:cubicBezTo>
                      <a:cubicBezTo>
                        <a:pt x="13" y="14"/>
                        <a:pt x="13" y="14"/>
                        <a:pt x="13" y="14"/>
                      </a:cubicBezTo>
                      <a:cubicBezTo>
                        <a:pt x="13" y="14"/>
                        <a:pt x="13" y="13"/>
                        <a:pt x="13" y="13"/>
                      </a:cubicBezTo>
                      <a:cubicBezTo>
                        <a:pt x="13" y="12"/>
                        <a:pt x="13" y="12"/>
                        <a:pt x="13" y="11"/>
                      </a:cubicBezTo>
                      <a:cubicBezTo>
                        <a:pt x="14" y="11"/>
                        <a:pt x="14" y="10"/>
                        <a:pt x="15" y="10"/>
                      </a:cubicBezTo>
                      <a:cubicBezTo>
                        <a:pt x="15" y="10"/>
                        <a:pt x="16" y="10"/>
                        <a:pt x="16" y="11"/>
                      </a:cubicBezTo>
                      <a:cubicBezTo>
                        <a:pt x="17" y="11"/>
                        <a:pt x="17" y="11"/>
                        <a:pt x="18" y="12"/>
                      </a:cubicBezTo>
                      <a:cubicBezTo>
                        <a:pt x="18" y="12"/>
                        <a:pt x="18" y="13"/>
                        <a:pt x="19" y="14"/>
                      </a:cubicBezTo>
                      <a:cubicBezTo>
                        <a:pt x="19" y="15"/>
                        <a:pt x="19" y="16"/>
                        <a:pt x="20" y="18"/>
                      </a:cubicBezTo>
                      <a:cubicBezTo>
                        <a:pt x="20" y="20"/>
                        <a:pt x="20" y="20"/>
                        <a:pt x="20" y="20"/>
                      </a:cubicBezTo>
                      <a:cubicBezTo>
                        <a:pt x="21" y="20"/>
                        <a:pt x="21" y="20"/>
                        <a:pt x="21" y="20"/>
                      </a:cubicBezTo>
                      <a:cubicBezTo>
                        <a:pt x="25" y="13"/>
                        <a:pt x="25" y="13"/>
                        <a:pt x="25" y="13"/>
                      </a:cubicBezTo>
                      <a:close/>
                      <a:moveTo>
                        <a:pt x="17" y="2"/>
                      </a:moveTo>
                      <a:cubicBezTo>
                        <a:pt x="16" y="3"/>
                        <a:pt x="16" y="4"/>
                        <a:pt x="17" y="5"/>
                      </a:cubicBezTo>
                      <a:cubicBezTo>
                        <a:pt x="18" y="6"/>
                        <a:pt x="19" y="8"/>
                        <a:pt x="21" y="9"/>
                      </a:cubicBezTo>
                      <a:cubicBezTo>
                        <a:pt x="22" y="10"/>
                        <a:pt x="24" y="10"/>
                        <a:pt x="25" y="10"/>
                      </a:cubicBezTo>
                      <a:cubicBezTo>
                        <a:pt x="26" y="10"/>
                        <a:pt x="27" y="9"/>
                        <a:pt x="28" y="8"/>
                      </a:cubicBezTo>
                      <a:cubicBezTo>
                        <a:pt x="29" y="7"/>
                        <a:pt x="29" y="6"/>
                        <a:pt x="28" y="5"/>
                      </a:cubicBezTo>
                      <a:cubicBezTo>
                        <a:pt x="28" y="3"/>
                        <a:pt x="26" y="2"/>
                        <a:pt x="25" y="1"/>
                      </a:cubicBezTo>
                      <a:cubicBezTo>
                        <a:pt x="23" y="0"/>
                        <a:pt x="21" y="0"/>
                        <a:pt x="20" y="0"/>
                      </a:cubicBezTo>
                      <a:cubicBezTo>
                        <a:pt x="19" y="0"/>
                        <a:pt x="18" y="1"/>
                        <a:pt x="17" y="2"/>
                      </a:cubicBezTo>
                      <a:close/>
                      <a:moveTo>
                        <a:pt x="18" y="2"/>
                      </a:moveTo>
                      <a:cubicBezTo>
                        <a:pt x="19" y="2"/>
                        <a:pt x="19" y="1"/>
                        <a:pt x="20" y="1"/>
                      </a:cubicBezTo>
                      <a:cubicBezTo>
                        <a:pt x="21" y="2"/>
                        <a:pt x="22" y="2"/>
                        <a:pt x="24" y="3"/>
                      </a:cubicBezTo>
                      <a:cubicBezTo>
                        <a:pt x="25" y="4"/>
                        <a:pt x="26" y="4"/>
                        <a:pt x="27" y="5"/>
                      </a:cubicBezTo>
                      <a:cubicBezTo>
                        <a:pt x="27" y="6"/>
                        <a:pt x="27" y="7"/>
                        <a:pt x="27" y="8"/>
                      </a:cubicBezTo>
                      <a:cubicBezTo>
                        <a:pt x="27" y="8"/>
                        <a:pt x="26" y="8"/>
                        <a:pt x="25" y="8"/>
                      </a:cubicBezTo>
                      <a:cubicBezTo>
                        <a:pt x="24" y="8"/>
                        <a:pt x="23" y="8"/>
                        <a:pt x="21" y="7"/>
                      </a:cubicBezTo>
                      <a:cubicBezTo>
                        <a:pt x="20" y="6"/>
                        <a:pt x="19" y="5"/>
                        <a:pt x="18" y="5"/>
                      </a:cubicBezTo>
                      <a:cubicBezTo>
                        <a:pt x="18" y="4"/>
                        <a:pt x="18" y="3"/>
                        <a:pt x="18"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S1ïďè"/>
                <p:cNvSpPr/>
                <p:nvPr/>
              </p:nvSpPr>
              <p:spPr bwMode="auto">
                <a:xfrm>
                  <a:off x="2016126" y="3336926"/>
                  <a:ext cx="98425" cy="90488"/>
                </a:xfrm>
                <a:custGeom>
                  <a:avLst/>
                  <a:gdLst>
                    <a:gd name="T0" fmla="*/ 11 w 26"/>
                    <a:gd name="T1" fmla="*/ 22 h 24"/>
                    <a:gd name="T2" fmla="*/ 9 w 26"/>
                    <a:gd name="T3" fmla="*/ 22 h 24"/>
                    <a:gd name="T4" fmla="*/ 11 w 26"/>
                    <a:gd name="T5" fmla="*/ 17 h 24"/>
                    <a:gd name="T6" fmla="*/ 7 w 26"/>
                    <a:gd name="T7" fmla="*/ 15 h 24"/>
                    <a:gd name="T8" fmla="*/ 5 w 26"/>
                    <a:gd name="T9" fmla="*/ 19 h 24"/>
                    <a:gd name="T10" fmla="*/ 4 w 26"/>
                    <a:gd name="T11" fmla="*/ 18 h 24"/>
                    <a:gd name="T12" fmla="*/ 6 w 26"/>
                    <a:gd name="T13" fmla="*/ 14 h 24"/>
                    <a:gd name="T14" fmla="*/ 3 w 26"/>
                    <a:gd name="T15" fmla="*/ 12 h 24"/>
                    <a:gd name="T16" fmla="*/ 2 w 26"/>
                    <a:gd name="T17" fmla="*/ 16 h 24"/>
                    <a:gd name="T18" fmla="*/ 0 w 26"/>
                    <a:gd name="T19" fmla="*/ 16 h 24"/>
                    <a:gd name="T20" fmla="*/ 4 w 26"/>
                    <a:gd name="T21" fmla="*/ 8 h 24"/>
                    <a:gd name="T22" fmla="*/ 5 w 26"/>
                    <a:gd name="T23" fmla="*/ 8 h 24"/>
                    <a:gd name="T24" fmla="*/ 4 w 26"/>
                    <a:gd name="T25" fmla="*/ 11 h 24"/>
                    <a:gd name="T26" fmla="*/ 7 w 26"/>
                    <a:gd name="T27" fmla="*/ 13 h 24"/>
                    <a:gd name="T28" fmla="*/ 10 w 26"/>
                    <a:gd name="T29" fmla="*/ 8 h 24"/>
                    <a:gd name="T30" fmla="*/ 4 w 26"/>
                    <a:gd name="T31" fmla="*/ 5 h 24"/>
                    <a:gd name="T32" fmla="*/ 5 w 26"/>
                    <a:gd name="T33" fmla="*/ 4 h 24"/>
                    <a:gd name="T34" fmla="*/ 11 w 26"/>
                    <a:gd name="T35" fmla="*/ 7 h 24"/>
                    <a:gd name="T36" fmla="*/ 14 w 26"/>
                    <a:gd name="T37" fmla="*/ 0 h 24"/>
                    <a:gd name="T38" fmla="*/ 15 w 26"/>
                    <a:gd name="T39" fmla="*/ 1 h 24"/>
                    <a:gd name="T40" fmla="*/ 12 w 26"/>
                    <a:gd name="T41" fmla="*/ 7 h 24"/>
                    <a:gd name="T42" fmla="*/ 14 w 26"/>
                    <a:gd name="T43" fmla="*/ 9 h 24"/>
                    <a:gd name="T44" fmla="*/ 18 w 26"/>
                    <a:gd name="T45" fmla="*/ 10 h 24"/>
                    <a:gd name="T46" fmla="*/ 16 w 26"/>
                    <a:gd name="T47" fmla="*/ 4 h 24"/>
                    <a:gd name="T48" fmla="*/ 17 w 26"/>
                    <a:gd name="T49" fmla="*/ 3 h 24"/>
                    <a:gd name="T50" fmla="*/ 19 w 26"/>
                    <a:gd name="T51" fmla="*/ 10 h 24"/>
                    <a:gd name="T52" fmla="*/ 21 w 26"/>
                    <a:gd name="T53" fmla="*/ 10 h 24"/>
                    <a:gd name="T54" fmla="*/ 24 w 26"/>
                    <a:gd name="T55" fmla="*/ 9 h 24"/>
                    <a:gd name="T56" fmla="*/ 23 w 26"/>
                    <a:gd name="T57" fmla="*/ 8 h 24"/>
                    <a:gd name="T58" fmla="*/ 21 w 26"/>
                    <a:gd name="T59" fmla="*/ 6 h 24"/>
                    <a:gd name="T60" fmla="*/ 22 w 26"/>
                    <a:gd name="T61" fmla="*/ 5 h 24"/>
                    <a:gd name="T62" fmla="*/ 25 w 26"/>
                    <a:gd name="T63" fmla="*/ 7 h 24"/>
                    <a:gd name="T64" fmla="*/ 25 w 26"/>
                    <a:gd name="T65" fmla="*/ 10 h 24"/>
                    <a:gd name="T66" fmla="*/ 21 w 26"/>
                    <a:gd name="T67" fmla="*/ 12 h 24"/>
                    <a:gd name="T68" fmla="*/ 19 w 26"/>
                    <a:gd name="T69" fmla="*/ 11 h 24"/>
                    <a:gd name="T70" fmla="*/ 19 w 26"/>
                    <a:gd name="T71" fmla="*/ 18 h 24"/>
                    <a:gd name="T72" fmla="*/ 18 w 26"/>
                    <a:gd name="T73" fmla="*/ 18 h 24"/>
                    <a:gd name="T74" fmla="*/ 18 w 26"/>
                    <a:gd name="T75" fmla="*/ 11 h 24"/>
                    <a:gd name="T76" fmla="*/ 14 w 26"/>
                    <a:gd name="T77" fmla="*/ 10 h 24"/>
                    <a:gd name="T78" fmla="*/ 11 w 26"/>
                    <a:gd name="T79" fmla="*/ 8 h 24"/>
                    <a:gd name="T80" fmla="*/ 8 w 26"/>
                    <a:gd name="T81" fmla="*/ 14 h 24"/>
                    <a:gd name="T82" fmla="*/ 12 w 26"/>
                    <a:gd name="T83" fmla="*/ 16 h 24"/>
                    <a:gd name="T84" fmla="*/ 13 w 26"/>
                    <a:gd name="T85" fmla="*/ 12 h 24"/>
                    <a:gd name="T86" fmla="*/ 14 w 26"/>
                    <a:gd name="T87" fmla="*/ 12 h 24"/>
                    <a:gd name="T88" fmla="*/ 12 w 26"/>
                    <a:gd name="T89" fmla="*/ 16 h 24"/>
                    <a:gd name="T90" fmla="*/ 17 w 26"/>
                    <a:gd name="T91" fmla="*/ 19 h 24"/>
                    <a:gd name="T92" fmla="*/ 18 w 26"/>
                    <a:gd name="T93" fmla="*/ 22 h 24"/>
                    <a:gd name="T94" fmla="*/ 17 w 26"/>
                    <a:gd name="T95" fmla="*/ 24 h 24"/>
                    <a:gd name="T96" fmla="*/ 15 w 26"/>
                    <a:gd name="T97" fmla="*/ 24 h 24"/>
                    <a:gd name="T98" fmla="*/ 17 w 26"/>
                    <a:gd name="T99" fmla="*/ 22 h 24"/>
                    <a:gd name="T100" fmla="*/ 16 w 26"/>
                    <a:gd name="T101" fmla="*/ 20 h 24"/>
                    <a:gd name="T102" fmla="*/ 12 w 26"/>
                    <a:gd name="T103" fmla="*/ 18 h 24"/>
                    <a:gd name="T104" fmla="*/ 11 w 26"/>
                    <a:gd name="T105" fmla="*/ 22 h 24"/>
                    <a:gd name="T106" fmla="*/ 7 w 26"/>
                    <a:gd name="T107" fmla="*/ 3 h 24"/>
                    <a:gd name="T108" fmla="*/ 7 w 26"/>
                    <a:gd name="T109" fmla="*/ 2 h 24"/>
                    <a:gd name="T110" fmla="*/ 12 w 26"/>
                    <a:gd name="T111" fmla="*/ 1 h 24"/>
                    <a:gd name="T112" fmla="*/ 12 w 26"/>
                    <a:gd name="T113" fmla="*/ 2 h 24"/>
                    <a:gd name="T114" fmla="*/ 7 w 26"/>
                    <a:gd name="T115"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 h="24">
                      <a:moveTo>
                        <a:pt x="11" y="22"/>
                      </a:moveTo>
                      <a:cubicBezTo>
                        <a:pt x="9" y="22"/>
                        <a:pt x="9" y="22"/>
                        <a:pt x="9" y="22"/>
                      </a:cubicBezTo>
                      <a:cubicBezTo>
                        <a:pt x="10" y="20"/>
                        <a:pt x="10" y="19"/>
                        <a:pt x="11" y="17"/>
                      </a:cubicBezTo>
                      <a:cubicBezTo>
                        <a:pt x="7" y="15"/>
                        <a:pt x="7" y="15"/>
                        <a:pt x="7" y="15"/>
                      </a:cubicBezTo>
                      <a:cubicBezTo>
                        <a:pt x="5" y="19"/>
                        <a:pt x="5" y="19"/>
                        <a:pt x="5" y="19"/>
                      </a:cubicBezTo>
                      <a:cubicBezTo>
                        <a:pt x="4" y="18"/>
                        <a:pt x="4" y="18"/>
                        <a:pt x="4" y="18"/>
                      </a:cubicBezTo>
                      <a:cubicBezTo>
                        <a:pt x="6" y="14"/>
                        <a:pt x="6" y="14"/>
                        <a:pt x="6" y="14"/>
                      </a:cubicBezTo>
                      <a:cubicBezTo>
                        <a:pt x="3" y="12"/>
                        <a:pt x="3" y="12"/>
                        <a:pt x="3" y="12"/>
                      </a:cubicBezTo>
                      <a:cubicBezTo>
                        <a:pt x="3" y="14"/>
                        <a:pt x="2" y="15"/>
                        <a:pt x="2" y="16"/>
                      </a:cubicBezTo>
                      <a:cubicBezTo>
                        <a:pt x="1" y="16"/>
                        <a:pt x="1" y="16"/>
                        <a:pt x="0" y="16"/>
                      </a:cubicBezTo>
                      <a:cubicBezTo>
                        <a:pt x="2" y="13"/>
                        <a:pt x="3" y="11"/>
                        <a:pt x="4" y="8"/>
                      </a:cubicBezTo>
                      <a:cubicBezTo>
                        <a:pt x="5" y="8"/>
                        <a:pt x="5" y="8"/>
                        <a:pt x="5" y="8"/>
                      </a:cubicBezTo>
                      <a:cubicBezTo>
                        <a:pt x="5" y="9"/>
                        <a:pt x="4" y="10"/>
                        <a:pt x="4" y="11"/>
                      </a:cubicBezTo>
                      <a:cubicBezTo>
                        <a:pt x="7" y="13"/>
                        <a:pt x="7" y="13"/>
                        <a:pt x="7" y="13"/>
                      </a:cubicBezTo>
                      <a:cubicBezTo>
                        <a:pt x="10" y="8"/>
                        <a:pt x="10" y="8"/>
                        <a:pt x="10" y="8"/>
                      </a:cubicBezTo>
                      <a:cubicBezTo>
                        <a:pt x="8" y="7"/>
                        <a:pt x="6" y="6"/>
                        <a:pt x="4" y="5"/>
                      </a:cubicBezTo>
                      <a:cubicBezTo>
                        <a:pt x="5" y="4"/>
                        <a:pt x="5" y="4"/>
                        <a:pt x="5" y="4"/>
                      </a:cubicBezTo>
                      <a:cubicBezTo>
                        <a:pt x="7" y="5"/>
                        <a:pt x="9" y="6"/>
                        <a:pt x="11" y="7"/>
                      </a:cubicBezTo>
                      <a:cubicBezTo>
                        <a:pt x="14" y="0"/>
                        <a:pt x="14" y="0"/>
                        <a:pt x="14" y="0"/>
                      </a:cubicBezTo>
                      <a:cubicBezTo>
                        <a:pt x="15" y="1"/>
                        <a:pt x="15" y="1"/>
                        <a:pt x="15" y="1"/>
                      </a:cubicBezTo>
                      <a:cubicBezTo>
                        <a:pt x="12" y="7"/>
                        <a:pt x="12" y="7"/>
                        <a:pt x="12" y="7"/>
                      </a:cubicBezTo>
                      <a:cubicBezTo>
                        <a:pt x="13" y="8"/>
                        <a:pt x="13" y="8"/>
                        <a:pt x="14" y="9"/>
                      </a:cubicBezTo>
                      <a:cubicBezTo>
                        <a:pt x="16" y="9"/>
                        <a:pt x="17" y="10"/>
                        <a:pt x="18" y="10"/>
                      </a:cubicBezTo>
                      <a:cubicBezTo>
                        <a:pt x="17" y="8"/>
                        <a:pt x="17" y="6"/>
                        <a:pt x="16" y="4"/>
                      </a:cubicBezTo>
                      <a:cubicBezTo>
                        <a:pt x="17" y="3"/>
                        <a:pt x="17" y="3"/>
                        <a:pt x="17" y="3"/>
                      </a:cubicBezTo>
                      <a:cubicBezTo>
                        <a:pt x="18" y="6"/>
                        <a:pt x="18" y="8"/>
                        <a:pt x="19" y="10"/>
                      </a:cubicBezTo>
                      <a:cubicBezTo>
                        <a:pt x="20" y="10"/>
                        <a:pt x="20" y="10"/>
                        <a:pt x="21" y="10"/>
                      </a:cubicBezTo>
                      <a:cubicBezTo>
                        <a:pt x="23" y="10"/>
                        <a:pt x="24" y="10"/>
                        <a:pt x="24" y="9"/>
                      </a:cubicBezTo>
                      <a:cubicBezTo>
                        <a:pt x="24" y="9"/>
                        <a:pt x="24" y="8"/>
                        <a:pt x="23" y="8"/>
                      </a:cubicBezTo>
                      <a:cubicBezTo>
                        <a:pt x="23" y="7"/>
                        <a:pt x="22" y="6"/>
                        <a:pt x="21" y="6"/>
                      </a:cubicBezTo>
                      <a:cubicBezTo>
                        <a:pt x="22" y="5"/>
                        <a:pt x="22" y="5"/>
                        <a:pt x="22" y="5"/>
                      </a:cubicBezTo>
                      <a:cubicBezTo>
                        <a:pt x="23" y="6"/>
                        <a:pt x="24" y="6"/>
                        <a:pt x="25" y="7"/>
                      </a:cubicBezTo>
                      <a:cubicBezTo>
                        <a:pt x="25" y="8"/>
                        <a:pt x="26" y="9"/>
                        <a:pt x="25" y="10"/>
                      </a:cubicBezTo>
                      <a:cubicBezTo>
                        <a:pt x="24" y="11"/>
                        <a:pt x="23" y="12"/>
                        <a:pt x="21" y="12"/>
                      </a:cubicBezTo>
                      <a:cubicBezTo>
                        <a:pt x="20" y="12"/>
                        <a:pt x="20" y="11"/>
                        <a:pt x="19" y="11"/>
                      </a:cubicBezTo>
                      <a:cubicBezTo>
                        <a:pt x="19" y="13"/>
                        <a:pt x="19" y="15"/>
                        <a:pt x="19" y="18"/>
                      </a:cubicBezTo>
                      <a:cubicBezTo>
                        <a:pt x="19" y="18"/>
                        <a:pt x="18" y="18"/>
                        <a:pt x="18" y="18"/>
                      </a:cubicBezTo>
                      <a:cubicBezTo>
                        <a:pt x="18" y="15"/>
                        <a:pt x="18" y="13"/>
                        <a:pt x="18" y="11"/>
                      </a:cubicBezTo>
                      <a:cubicBezTo>
                        <a:pt x="17" y="11"/>
                        <a:pt x="15" y="10"/>
                        <a:pt x="14" y="10"/>
                      </a:cubicBezTo>
                      <a:cubicBezTo>
                        <a:pt x="13" y="9"/>
                        <a:pt x="12" y="9"/>
                        <a:pt x="11" y="8"/>
                      </a:cubicBezTo>
                      <a:cubicBezTo>
                        <a:pt x="8" y="14"/>
                        <a:pt x="8" y="14"/>
                        <a:pt x="8" y="14"/>
                      </a:cubicBezTo>
                      <a:cubicBezTo>
                        <a:pt x="12" y="16"/>
                        <a:pt x="12" y="16"/>
                        <a:pt x="12" y="16"/>
                      </a:cubicBezTo>
                      <a:cubicBezTo>
                        <a:pt x="12" y="14"/>
                        <a:pt x="13" y="13"/>
                        <a:pt x="13" y="12"/>
                      </a:cubicBezTo>
                      <a:cubicBezTo>
                        <a:pt x="13" y="12"/>
                        <a:pt x="14" y="12"/>
                        <a:pt x="14" y="12"/>
                      </a:cubicBezTo>
                      <a:cubicBezTo>
                        <a:pt x="14" y="13"/>
                        <a:pt x="13" y="15"/>
                        <a:pt x="12" y="16"/>
                      </a:cubicBezTo>
                      <a:cubicBezTo>
                        <a:pt x="17" y="19"/>
                        <a:pt x="17" y="19"/>
                        <a:pt x="17" y="19"/>
                      </a:cubicBezTo>
                      <a:cubicBezTo>
                        <a:pt x="18" y="20"/>
                        <a:pt x="18" y="21"/>
                        <a:pt x="18" y="22"/>
                      </a:cubicBezTo>
                      <a:cubicBezTo>
                        <a:pt x="18" y="22"/>
                        <a:pt x="17" y="23"/>
                        <a:pt x="17" y="24"/>
                      </a:cubicBezTo>
                      <a:cubicBezTo>
                        <a:pt x="16" y="24"/>
                        <a:pt x="16" y="24"/>
                        <a:pt x="15" y="24"/>
                      </a:cubicBezTo>
                      <a:cubicBezTo>
                        <a:pt x="16" y="23"/>
                        <a:pt x="16" y="23"/>
                        <a:pt x="17" y="22"/>
                      </a:cubicBezTo>
                      <a:cubicBezTo>
                        <a:pt x="17" y="21"/>
                        <a:pt x="17" y="20"/>
                        <a:pt x="16" y="20"/>
                      </a:cubicBezTo>
                      <a:cubicBezTo>
                        <a:pt x="12" y="18"/>
                        <a:pt x="12" y="18"/>
                        <a:pt x="12" y="18"/>
                      </a:cubicBezTo>
                      <a:cubicBezTo>
                        <a:pt x="12" y="19"/>
                        <a:pt x="11" y="21"/>
                        <a:pt x="11" y="22"/>
                      </a:cubicBezTo>
                      <a:close/>
                      <a:moveTo>
                        <a:pt x="7" y="3"/>
                      </a:moveTo>
                      <a:cubicBezTo>
                        <a:pt x="7" y="2"/>
                        <a:pt x="7" y="2"/>
                        <a:pt x="7" y="2"/>
                      </a:cubicBezTo>
                      <a:cubicBezTo>
                        <a:pt x="9" y="2"/>
                        <a:pt x="10" y="1"/>
                        <a:pt x="12" y="1"/>
                      </a:cubicBezTo>
                      <a:cubicBezTo>
                        <a:pt x="12" y="2"/>
                        <a:pt x="12" y="2"/>
                        <a:pt x="12" y="2"/>
                      </a:cubicBezTo>
                      <a:cubicBezTo>
                        <a:pt x="11" y="2"/>
                        <a:pt x="9" y="3"/>
                        <a:pt x="7"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íṥľíḋe"/>
                <p:cNvSpPr/>
                <p:nvPr/>
              </p:nvSpPr>
              <p:spPr bwMode="auto">
                <a:xfrm>
                  <a:off x="2144713" y="3119438"/>
                  <a:ext cx="87313" cy="93663"/>
                </a:xfrm>
                <a:custGeom>
                  <a:avLst/>
                  <a:gdLst>
                    <a:gd name="T0" fmla="*/ 12 w 23"/>
                    <a:gd name="T1" fmla="*/ 23 h 25"/>
                    <a:gd name="T2" fmla="*/ 10 w 23"/>
                    <a:gd name="T3" fmla="*/ 23 h 25"/>
                    <a:gd name="T4" fmla="*/ 11 w 23"/>
                    <a:gd name="T5" fmla="*/ 13 h 25"/>
                    <a:gd name="T6" fmla="*/ 10 w 23"/>
                    <a:gd name="T7" fmla="*/ 14 h 25"/>
                    <a:gd name="T8" fmla="*/ 9 w 23"/>
                    <a:gd name="T9" fmla="*/ 14 h 25"/>
                    <a:gd name="T10" fmla="*/ 8 w 23"/>
                    <a:gd name="T11" fmla="*/ 22 h 25"/>
                    <a:gd name="T12" fmla="*/ 7 w 23"/>
                    <a:gd name="T13" fmla="*/ 22 h 25"/>
                    <a:gd name="T14" fmla="*/ 8 w 23"/>
                    <a:gd name="T15" fmla="*/ 12 h 25"/>
                    <a:gd name="T16" fmla="*/ 5 w 23"/>
                    <a:gd name="T17" fmla="*/ 17 h 25"/>
                    <a:gd name="T18" fmla="*/ 4 w 23"/>
                    <a:gd name="T19" fmla="*/ 17 h 25"/>
                    <a:gd name="T20" fmla="*/ 11 w 23"/>
                    <a:gd name="T21" fmla="*/ 4 h 25"/>
                    <a:gd name="T22" fmla="*/ 12 w 23"/>
                    <a:gd name="T23" fmla="*/ 4 h 25"/>
                    <a:gd name="T24" fmla="*/ 9 w 23"/>
                    <a:gd name="T25" fmla="*/ 10 h 25"/>
                    <a:gd name="T26" fmla="*/ 9 w 23"/>
                    <a:gd name="T27" fmla="*/ 13 h 25"/>
                    <a:gd name="T28" fmla="*/ 13 w 23"/>
                    <a:gd name="T29" fmla="*/ 12 h 25"/>
                    <a:gd name="T30" fmla="*/ 13 w 23"/>
                    <a:gd name="T31" fmla="*/ 5 h 25"/>
                    <a:gd name="T32" fmla="*/ 14 w 23"/>
                    <a:gd name="T33" fmla="*/ 5 h 25"/>
                    <a:gd name="T34" fmla="*/ 14 w 23"/>
                    <a:gd name="T35" fmla="*/ 9 h 25"/>
                    <a:gd name="T36" fmla="*/ 23 w 23"/>
                    <a:gd name="T37" fmla="*/ 7 h 25"/>
                    <a:gd name="T38" fmla="*/ 23 w 23"/>
                    <a:gd name="T39" fmla="*/ 8 h 25"/>
                    <a:gd name="T40" fmla="*/ 14 w 23"/>
                    <a:gd name="T41" fmla="*/ 11 h 25"/>
                    <a:gd name="T42" fmla="*/ 14 w 23"/>
                    <a:gd name="T43" fmla="*/ 12 h 25"/>
                    <a:gd name="T44" fmla="*/ 14 w 23"/>
                    <a:gd name="T45" fmla="*/ 12 h 25"/>
                    <a:gd name="T46" fmla="*/ 17 w 23"/>
                    <a:gd name="T47" fmla="*/ 14 h 25"/>
                    <a:gd name="T48" fmla="*/ 19 w 23"/>
                    <a:gd name="T49" fmla="*/ 18 h 25"/>
                    <a:gd name="T50" fmla="*/ 18 w 23"/>
                    <a:gd name="T51" fmla="*/ 21 h 25"/>
                    <a:gd name="T52" fmla="*/ 17 w 23"/>
                    <a:gd name="T53" fmla="*/ 20 h 25"/>
                    <a:gd name="T54" fmla="*/ 18 w 23"/>
                    <a:gd name="T55" fmla="*/ 18 h 25"/>
                    <a:gd name="T56" fmla="*/ 18 w 23"/>
                    <a:gd name="T57" fmla="*/ 16 h 25"/>
                    <a:gd name="T58" fmla="*/ 17 w 23"/>
                    <a:gd name="T59" fmla="*/ 15 h 25"/>
                    <a:gd name="T60" fmla="*/ 15 w 23"/>
                    <a:gd name="T61" fmla="*/ 14 h 25"/>
                    <a:gd name="T62" fmla="*/ 15 w 23"/>
                    <a:gd name="T63" fmla="*/ 25 h 25"/>
                    <a:gd name="T64" fmla="*/ 13 w 23"/>
                    <a:gd name="T65" fmla="*/ 25 h 25"/>
                    <a:gd name="T66" fmla="*/ 13 w 23"/>
                    <a:gd name="T67" fmla="*/ 14 h 25"/>
                    <a:gd name="T68" fmla="*/ 12 w 23"/>
                    <a:gd name="T69" fmla="*/ 13 h 25"/>
                    <a:gd name="T70" fmla="*/ 12 w 23"/>
                    <a:gd name="T71" fmla="*/ 23 h 25"/>
                    <a:gd name="T72" fmla="*/ 2 w 23"/>
                    <a:gd name="T73" fmla="*/ 8 h 25"/>
                    <a:gd name="T74" fmla="*/ 2 w 23"/>
                    <a:gd name="T75" fmla="*/ 7 h 25"/>
                    <a:gd name="T76" fmla="*/ 5 w 23"/>
                    <a:gd name="T77" fmla="*/ 7 h 25"/>
                    <a:gd name="T78" fmla="*/ 5 w 23"/>
                    <a:gd name="T79" fmla="*/ 8 h 25"/>
                    <a:gd name="T80" fmla="*/ 9 w 23"/>
                    <a:gd name="T81" fmla="*/ 0 h 25"/>
                    <a:gd name="T82" fmla="*/ 12 w 23"/>
                    <a:gd name="T83" fmla="*/ 2 h 25"/>
                    <a:gd name="T84" fmla="*/ 11 w 23"/>
                    <a:gd name="T85" fmla="*/ 3 h 25"/>
                    <a:gd name="T86" fmla="*/ 10 w 23"/>
                    <a:gd name="T87" fmla="*/ 2 h 25"/>
                    <a:gd name="T88" fmla="*/ 1 w 23"/>
                    <a:gd name="T89" fmla="*/ 16 h 25"/>
                    <a:gd name="T90" fmla="*/ 3 w 23"/>
                    <a:gd name="T91" fmla="*/ 17 h 25"/>
                    <a:gd name="T92" fmla="*/ 2 w 23"/>
                    <a:gd name="T93" fmla="*/ 18 h 25"/>
                    <a:gd name="T94" fmla="*/ 0 w 23"/>
                    <a:gd name="T95" fmla="*/ 17 h 25"/>
                    <a:gd name="T96" fmla="*/ 5 w 23"/>
                    <a:gd name="T97" fmla="*/ 8 h 25"/>
                    <a:gd name="T98" fmla="*/ 2 w 23"/>
                    <a:gd name="T9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5">
                      <a:moveTo>
                        <a:pt x="12" y="23"/>
                      </a:moveTo>
                      <a:cubicBezTo>
                        <a:pt x="11" y="23"/>
                        <a:pt x="11" y="23"/>
                        <a:pt x="10" y="23"/>
                      </a:cubicBezTo>
                      <a:cubicBezTo>
                        <a:pt x="11" y="20"/>
                        <a:pt x="11" y="16"/>
                        <a:pt x="11" y="13"/>
                      </a:cubicBezTo>
                      <a:cubicBezTo>
                        <a:pt x="11" y="13"/>
                        <a:pt x="10" y="14"/>
                        <a:pt x="10" y="14"/>
                      </a:cubicBezTo>
                      <a:cubicBezTo>
                        <a:pt x="10" y="14"/>
                        <a:pt x="9" y="14"/>
                        <a:pt x="9" y="14"/>
                      </a:cubicBezTo>
                      <a:cubicBezTo>
                        <a:pt x="9" y="16"/>
                        <a:pt x="9" y="19"/>
                        <a:pt x="8" y="22"/>
                      </a:cubicBezTo>
                      <a:cubicBezTo>
                        <a:pt x="8" y="22"/>
                        <a:pt x="8" y="22"/>
                        <a:pt x="7" y="22"/>
                      </a:cubicBezTo>
                      <a:cubicBezTo>
                        <a:pt x="8" y="18"/>
                        <a:pt x="8" y="15"/>
                        <a:pt x="8" y="12"/>
                      </a:cubicBezTo>
                      <a:cubicBezTo>
                        <a:pt x="5" y="17"/>
                        <a:pt x="5" y="17"/>
                        <a:pt x="5" y="17"/>
                      </a:cubicBezTo>
                      <a:cubicBezTo>
                        <a:pt x="4" y="17"/>
                        <a:pt x="4" y="17"/>
                        <a:pt x="4" y="17"/>
                      </a:cubicBezTo>
                      <a:cubicBezTo>
                        <a:pt x="11" y="4"/>
                        <a:pt x="11" y="4"/>
                        <a:pt x="11" y="4"/>
                      </a:cubicBezTo>
                      <a:cubicBezTo>
                        <a:pt x="12" y="4"/>
                        <a:pt x="12" y="4"/>
                        <a:pt x="12" y="4"/>
                      </a:cubicBezTo>
                      <a:cubicBezTo>
                        <a:pt x="9" y="10"/>
                        <a:pt x="9" y="10"/>
                        <a:pt x="9" y="10"/>
                      </a:cubicBezTo>
                      <a:cubicBezTo>
                        <a:pt x="9" y="11"/>
                        <a:pt x="9" y="12"/>
                        <a:pt x="9" y="13"/>
                      </a:cubicBezTo>
                      <a:cubicBezTo>
                        <a:pt x="10" y="12"/>
                        <a:pt x="12" y="12"/>
                        <a:pt x="13" y="12"/>
                      </a:cubicBezTo>
                      <a:cubicBezTo>
                        <a:pt x="13" y="10"/>
                        <a:pt x="13" y="7"/>
                        <a:pt x="13" y="5"/>
                      </a:cubicBezTo>
                      <a:cubicBezTo>
                        <a:pt x="14" y="5"/>
                        <a:pt x="14" y="5"/>
                        <a:pt x="14" y="5"/>
                      </a:cubicBezTo>
                      <a:cubicBezTo>
                        <a:pt x="14" y="6"/>
                        <a:pt x="14" y="8"/>
                        <a:pt x="14" y="9"/>
                      </a:cubicBezTo>
                      <a:cubicBezTo>
                        <a:pt x="17" y="10"/>
                        <a:pt x="20" y="9"/>
                        <a:pt x="23" y="7"/>
                      </a:cubicBezTo>
                      <a:cubicBezTo>
                        <a:pt x="23" y="8"/>
                        <a:pt x="23" y="8"/>
                        <a:pt x="23" y="8"/>
                      </a:cubicBezTo>
                      <a:cubicBezTo>
                        <a:pt x="20" y="11"/>
                        <a:pt x="17" y="11"/>
                        <a:pt x="14" y="11"/>
                      </a:cubicBezTo>
                      <a:cubicBezTo>
                        <a:pt x="14" y="11"/>
                        <a:pt x="14" y="11"/>
                        <a:pt x="14" y="12"/>
                      </a:cubicBezTo>
                      <a:cubicBezTo>
                        <a:pt x="14" y="12"/>
                        <a:pt x="14" y="12"/>
                        <a:pt x="14" y="12"/>
                      </a:cubicBezTo>
                      <a:cubicBezTo>
                        <a:pt x="15" y="13"/>
                        <a:pt x="16" y="13"/>
                        <a:pt x="17" y="14"/>
                      </a:cubicBezTo>
                      <a:cubicBezTo>
                        <a:pt x="20" y="15"/>
                        <a:pt x="20" y="17"/>
                        <a:pt x="19" y="18"/>
                      </a:cubicBezTo>
                      <a:cubicBezTo>
                        <a:pt x="19" y="19"/>
                        <a:pt x="18" y="20"/>
                        <a:pt x="18" y="21"/>
                      </a:cubicBezTo>
                      <a:cubicBezTo>
                        <a:pt x="17" y="21"/>
                        <a:pt x="17" y="20"/>
                        <a:pt x="17" y="20"/>
                      </a:cubicBezTo>
                      <a:cubicBezTo>
                        <a:pt x="17" y="19"/>
                        <a:pt x="18" y="19"/>
                        <a:pt x="18" y="18"/>
                      </a:cubicBezTo>
                      <a:cubicBezTo>
                        <a:pt x="18" y="17"/>
                        <a:pt x="18" y="17"/>
                        <a:pt x="18" y="16"/>
                      </a:cubicBezTo>
                      <a:cubicBezTo>
                        <a:pt x="18" y="16"/>
                        <a:pt x="18" y="15"/>
                        <a:pt x="17" y="15"/>
                      </a:cubicBezTo>
                      <a:cubicBezTo>
                        <a:pt x="16" y="14"/>
                        <a:pt x="15" y="14"/>
                        <a:pt x="15" y="14"/>
                      </a:cubicBezTo>
                      <a:cubicBezTo>
                        <a:pt x="16" y="17"/>
                        <a:pt x="16" y="21"/>
                        <a:pt x="15" y="25"/>
                      </a:cubicBezTo>
                      <a:cubicBezTo>
                        <a:pt x="14" y="25"/>
                        <a:pt x="14" y="25"/>
                        <a:pt x="13" y="25"/>
                      </a:cubicBezTo>
                      <a:cubicBezTo>
                        <a:pt x="15" y="21"/>
                        <a:pt x="15" y="17"/>
                        <a:pt x="13" y="14"/>
                      </a:cubicBezTo>
                      <a:cubicBezTo>
                        <a:pt x="13" y="13"/>
                        <a:pt x="12" y="13"/>
                        <a:pt x="12" y="13"/>
                      </a:cubicBezTo>
                      <a:cubicBezTo>
                        <a:pt x="12" y="16"/>
                        <a:pt x="12" y="20"/>
                        <a:pt x="12" y="23"/>
                      </a:cubicBezTo>
                      <a:close/>
                      <a:moveTo>
                        <a:pt x="2" y="8"/>
                      </a:moveTo>
                      <a:cubicBezTo>
                        <a:pt x="2" y="7"/>
                        <a:pt x="2" y="7"/>
                        <a:pt x="2" y="7"/>
                      </a:cubicBezTo>
                      <a:cubicBezTo>
                        <a:pt x="3" y="7"/>
                        <a:pt x="4" y="7"/>
                        <a:pt x="5" y="7"/>
                      </a:cubicBezTo>
                      <a:cubicBezTo>
                        <a:pt x="5" y="8"/>
                        <a:pt x="5" y="8"/>
                        <a:pt x="5" y="8"/>
                      </a:cubicBezTo>
                      <a:cubicBezTo>
                        <a:pt x="9" y="0"/>
                        <a:pt x="9" y="0"/>
                        <a:pt x="9" y="0"/>
                      </a:cubicBezTo>
                      <a:cubicBezTo>
                        <a:pt x="12" y="2"/>
                        <a:pt x="12" y="2"/>
                        <a:pt x="12" y="2"/>
                      </a:cubicBezTo>
                      <a:cubicBezTo>
                        <a:pt x="11" y="3"/>
                        <a:pt x="11" y="3"/>
                        <a:pt x="11" y="3"/>
                      </a:cubicBezTo>
                      <a:cubicBezTo>
                        <a:pt x="10" y="2"/>
                        <a:pt x="10" y="2"/>
                        <a:pt x="10" y="2"/>
                      </a:cubicBezTo>
                      <a:cubicBezTo>
                        <a:pt x="1" y="16"/>
                        <a:pt x="1" y="16"/>
                        <a:pt x="1" y="16"/>
                      </a:cubicBezTo>
                      <a:cubicBezTo>
                        <a:pt x="3" y="17"/>
                        <a:pt x="3" y="17"/>
                        <a:pt x="3" y="17"/>
                      </a:cubicBezTo>
                      <a:cubicBezTo>
                        <a:pt x="2" y="18"/>
                        <a:pt x="2" y="18"/>
                        <a:pt x="2" y="18"/>
                      </a:cubicBezTo>
                      <a:cubicBezTo>
                        <a:pt x="0" y="17"/>
                        <a:pt x="0" y="17"/>
                        <a:pt x="0" y="17"/>
                      </a:cubicBezTo>
                      <a:cubicBezTo>
                        <a:pt x="5" y="8"/>
                        <a:pt x="5" y="8"/>
                        <a:pt x="5" y="8"/>
                      </a:cubicBezTo>
                      <a:cubicBezTo>
                        <a:pt x="3" y="8"/>
                        <a:pt x="3" y="8"/>
                        <a:pt x="2"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ṡlïḓé"/>
                <p:cNvSpPr/>
                <p:nvPr/>
              </p:nvSpPr>
              <p:spPr bwMode="auto">
                <a:xfrm>
                  <a:off x="2092326" y="3213101"/>
                  <a:ext cx="74613" cy="120650"/>
                </a:xfrm>
                <a:custGeom>
                  <a:avLst/>
                  <a:gdLst>
                    <a:gd name="T0" fmla="*/ 14 w 47"/>
                    <a:gd name="T1" fmla="*/ 14 h 76"/>
                    <a:gd name="T2" fmla="*/ 28 w 47"/>
                    <a:gd name="T3" fmla="*/ 21 h 76"/>
                    <a:gd name="T4" fmla="*/ 0 w 47"/>
                    <a:gd name="T5" fmla="*/ 73 h 76"/>
                    <a:gd name="T6" fmla="*/ 5 w 47"/>
                    <a:gd name="T7" fmla="*/ 76 h 76"/>
                    <a:gd name="T8" fmla="*/ 47 w 47"/>
                    <a:gd name="T9" fmla="*/ 2 h 76"/>
                    <a:gd name="T10" fmla="*/ 43 w 47"/>
                    <a:gd name="T11" fmla="*/ 0 h 76"/>
                    <a:gd name="T12" fmla="*/ 14 w 47"/>
                    <a:gd name="T13" fmla="*/ 14 h 76"/>
                    <a:gd name="T14" fmla="*/ 14 w 47"/>
                    <a:gd name="T15" fmla="*/ 14 h 76"/>
                    <a:gd name="T16" fmla="*/ 14 w 47"/>
                    <a:gd name="T17"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76">
                      <a:moveTo>
                        <a:pt x="14" y="14"/>
                      </a:moveTo>
                      <a:lnTo>
                        <a:pt x="28" y="21"/>
                      </a:lnTo>
                      <a:lnTo>
                        <a:pt x="0" y="73"/>
                      </a:lnTo>
                      <a:lnTo>
                        <a:pt x="5" y="76"/>
                      </a:lnTo>
                      <a:lnTo>
                        <a:pt x="47" y="2"/>
                      </a:lnTo>
                      <a:lnTo>
                        <a:pt x="43" y="0"/>
                      </a:lnTo>
                      <a:lnTo>
                        <a:pt x="14" y="14"/>
                      </a:lnTo>
                      <a:lnTo>
                        <a:pt x="14" y="14"/>
                      </a:lnTo>
                      <a:lnTo>
                        <a:pt x="14"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śľíďé"/>
                <p:cNvSpPr/>
                <p:nvPr/>
              </p:nvSpPr>
              <p:spPr bwMode="auto">
                <a:xfrm>
                  <a:off x="2141538" y="3155951"/>
                  <a:ext cx="334963" cy="315913"/>
                </a:xfrm>
                <a:custGeom>
                  <a:avLst/>
                  <a:gdLst>
                    <a:gd name="T0" fmla="*/ 89 w 89"/>
                    <a:gd name="T1" fmla="*/ 38 h 84"/>
                    <a:gd name="T2" fmla="*/ 6 w 89"/>
                    <a:gd name="T3" fmla="*/ 53 h 84"/>
                    <a:gd name="T4" fmla="*/ 44 w 89"/>
                    <a:gd name="T5" fmla="*/ 23 h 84"/>
                    <a:gd name="T6" fmla="*/ 53 w 89"/>
                    <a:gd name="T7" fmla="*/ 5 h 84"/>
                    <a:gd name="T8" fmla="*/ 89 w 89"/>
                    <a:gd name="T9" fmla="*/ 38 h 84"/>
                  </a:gdLst>
                  <a:ahLst/>
                  <a:cxnLst>
                    <a:cxn ang="0">
                      <a:pos x="T0" y="T1"/>
                    </a:cxn>
                    <a:cxn ang="0">
                      <a:pos x="T2" y="T3"/>
                    </a:cxn>
                    <a:cxn ang="0">
                      <a:pos x="T4" y="T5"/>
                    </a:cxn>
                    <a:cxn ang="0">
                      <a:pos x="T6" y="T7"/>
                    </a:cxn>
                    <a:cxn ang="0">
                      <a:pos x="T8" y="T9"/>
                    </a:cxn>
                  </a:cxnLst>
                  <a:rect l="0" t="0" r="r" b="b"/>
                  <a:pathLst>
                    <a:path w="89" h="84">
                      <a:moveTo>
                        <a:pt x="89" y="38"/>
                      </a:moveTo>
                      <a:cubicBezTo>
                        <a:pt x="89" y="38"/>
                        <a:pt x="27" y="84"/>
                        <a:pt x="6" y="53"/>
                      </a:cubicBezTo>
                      <a:cubicBezTo>
                        <a:pt x="6" y="53"/>
                        <a:pt x="0" y="27"/>
                        <a:pt x="44" y="23"/>
                      </a:cubicBezTo>
                      <a:cubicBezTo>
                        <a:pt x="44" y="23"/>
                        <a:pt x="16" y="10"/>
                        <a:pt x="53" y="5"/>
                      </a:cubicBezTo>
                      <a:cubicBezTo>
                        <a:pt x="53" y="5"/>
                        <a:pt x="83" y="0"/>
                        <a:pt x="89" y="38"/>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ŝḷîďè"/>
                <p:cNvSpPr/>
                <p:nvPr/>
              </p:nvSpPr>
              <p:spPr bwMode="auto">
                <a:xfrm>
                  <a:off x="2405063" y="2206626"/>
                  <a:ext cx="639763" cy="1270000"/>
                </a:xfrm>
                <a:custGeom>
                  <a:avLst/>
                  <a:gdLst>
                    <a:gd name="T0" fmla="*/ 72 w 170"/>
                    <a:gd name="T1" fmla="*/ 0 h 338"/>
                    <a:gd name="T2" fmla="*/ 165 w 170"/>
                    <a:gd name="T3" fmla="*/ 210 h 338"/>
                    <a:gd name="T4" fmla="*/ 13 w 170"/>
                    <a:gd name="T5" fmla="*/ 338 h 338"/>
                    <a:gd name="T6" fmla="*/ 0 w 170"/>
                    <a:gd name="T7" fmla="*/ 251 h 338"/>
                    <a:gd name="T8" fmla="*/ 98 w 170"/>
                    <a:gd name="T9" fmla="*/ 184 h 338"/>
                    <a:gd name="T10" fmla="*/ 48 w 170"/>
                    <a:gd name="T11" fmla="*/ 94 h 338"/>
                    <a:gd name="T12" fmla="*/ 72 w 170"/>
                    <a:gd name="T13" fmla="*/ 0 h 338"/>
                  </a:gdLst>
                  <a:ahLst/>
                  <a:cxnLst>
                    <a:cxn ang="0">
                      <a:pos x="T0" y="T1"/>
                    </a:cxn>
                    <a:cxn ang="0">
                      <a:pos x="T2" y="T3"/>
                    </a:cxn>
                    <a:cxn ang="0">
                      <a:pos x="T4" y="T5"/>
                    </a:cxn>
                    <a:cxn ang="0">
                      <a:pos x="T6" y="T7"/>
                    </a:cxn>
                    <a:cxn ang="0">
                      <a:pos x="T8" y="T9"/>
                    </a:cxn>
                    <a:cxn ang="0">
                      <a:pos x="T10" y="T11"/>
                    </a:cxn>
                    <a:cxn ang="0">
                      <a:pos x="T12" y="T13"/>
                    </a:cxn>
                  </a:cxnLst>
                  <a:rect l="0" t="0" r="r" b="b"/>
                  <a:pathLst>
                    <a:path w="170" h="338">
                      <a:moveTo>
                        <a:pt x="72" y="0"/>
                      </a:moveTo>
                      <a:cubicBezTo>
                        <a:pt x="72" y="0"/>
                        <a:pt x="170" y="134"/>
                        <a:pt x="165" y="210"/>
                      </a:cubicBezTo>
                      <a:cubicBezTo>
                        <a:pt x="160" y="286"/>
                        <a:pt x="13" y="338"/>
                        <a:pt x="13" y="338"/>
                      </a:cubicBezTo>
                      <a:cubicBezTo>
                        <a:pt x="0" y="251"/>
                        <a:pt x="0" y="251"/>
                        <a:pt x="0" y="251"/>
                      </a:cubicBezTo>
                      <a:cubicBezTo>
                        <a:pt x="0" y="251"/>
                        <a:pt x="106" y="212"/>
                        <a:pt x="98" y="184"/>
                      </a:cubicBezTo>
                      <a:cubicBezTo>
                        <a:pt x="90" y="155"/>
                        <a:pt x="48" y="94"/>
                        <a:pt x="48" y="94"/>
                      </a:cubicBezTo>
                      <a:lnTo>
                        <a:pt x="72" y="0"/>
                      </a:lnTo>
                      <a:close/>
                    </a:path>
                  </a:pathLst>
                </a:custGeom>
                <a:solidFill>
                  <a:schemeClr val="bg1">
                    <a:alpha val="16000"/>
                  </a:schemeClr>
                </a:solidFill>
                <a:ln>
                  <a:noFill/>
                </a:ln>
              </p:spPr>
              <p:txBody>
                <a:bodyPr anchor="ctr"/>
                <a:lstStyle/>
                <a:p>
                  <a:pPr algn="ctr"/>
                </a:p>
              </p:txBody>
            </p:sp>
            <p:sp>
              <p:nvSpPr>
                <p:cNvPr id="167" name="îsḻíḍe"/>
                <p:cNvSpPr/>
                <p:nvPr/>
              </p:nvSpPr>
              <p:spPr bwMode="auto">
                <a:xfrm>
                  <a:off x="2419351" y="2179638"/>
                  <a:ext cx="671513" cy="1250950"/>
                </a:xfrm>
                <a:custGeom>
                  <a:avLst/>
                  <a:gdLst>
                    <a:gd name="T0" fmla="*/ 73 w 178"/>
                    <a:gd name="T1" fmla="*/ 0 h 333"/>
                    <a:gd name="T2" fmla="*/ 172 w 178"/>
                    <a:gd name="T3" fmla="*/ 221 h 333"/>
                    <a:gd name="T4" fmla="*/ 8 w 178"/>
                    <a:gd name="T5" fmla="*/ 333 h 333"/>
                    <a:gd name="T6" fmla="*/ 0 w 178"/>
                    <a:gd name="T7" fmla="*/ 263 h 333"/>
                    <a:gd name="T8" fmla="*/ 106 w 178"/>
                    <a:gd name="T9" fmla="*/ 195 h 333"/>
                    <a:gd name="T10" fmla="*/ 37 w 178"/>
                    <a:gd name="T11" fmla="*/ 86 h 333"/>
                    <a:gd name="T12" fmla="*/ 73 w 178"/>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178" h="333">
                      <a:moveTo>
                        <a:pt x="73" y="0"/>
                      </a:moveTo>
                      <a:cubicBezTo>
                        <a:pt x="73" y="0"/>
                        <a:pt x="178" y="145"/>
                        <a:pt x="172" y="221"/>
                      </a:cubicBezTo>
                      <a:cubicBezTo>
                        <a:pt x="167" y="298"/>
                        <a:pt x="8" y="333"/>
                        <a:pt x="8" y="333"/>
                      </a:cubicBezTo>
                      <a:cubicBezTo>
                        <a:pt x="0" y="263"/>
                        <a:pt x="0" y="263"/>
                        <a:pt x="0" y="263"/>
                      </a:cubicBezTo>
                      <a:cubicBezTo>
                        <a:pt x="0" y="263"/>
                        <a:pt x="114" y="224"/>
                        <a:pt x="106" y="195"/>
                      </a:cubicBezTo>
                      <a:cubicBezTo>
                        <a:pt x="98" y="167"/>
                        <a:pt x="37" y="86"/>
                        <a:pt x="37" y="86"/>
                      </a:cubicBezTo>
                      <a:lnTo>
                        <a:pt x="73" y="0"/>
                      </a:lnTo>
                      <a:close/>
                    </a:path>
                  </a:pathLst>
                </a:custGeom>
                <a:solidFill>
                  <a:srgbClr val="FD9733"/>
                </a:solidFill>
                <a:ln>
                  <a:noFill/>
                </a:ln>
              </p:spPr>
              <p:txBody>
                <a:bodyPr anchor="ctr"/>
                <a:lstStyle/>
                <a:p>
                  <a:pPr algn="ctr"/>
                </a:p>
              </p:txBody>
            </p:sp>
            <p:sp>
              <p:nvSpPr>
                <p:cNvPr id="168" name="iSḷídê"/>
                <p:cNvSpPr/>
                <p:nvPr/>
              </p:nvSpPr>
              <p:spPr bwMode="auto">
                <a:xfrm>
                  <a:off x="2163763" y="471488"/>
                  <a:ext cx="960438" cy="2425700"/>
                </a:xfrm>
                <a:custGeom>
                  <a:avLst/>
                  <a:gdLst>
                    <a:gd name="T0" fmla="*/ 79 w 255"/>
                    <a:gd name="T1" fmla="*/ 350 h 646"/>
                    <a:gd name="T2" fmla="*/ 25 w 255"/>
                    <a:gd name="T3" fmla="*/ 476 h 646"/>
                    <a:gd name="T4" fmla="*/ 0 w 255"/>
                    <a:gd name="T5" fmla="*/ 646 h 646"/>
                    <a:gd name="T6" fmla="*/ 126 w 255"/>
                    <a:gd name="T7" fmla="*/ 530 h 646"/>
                    <a:gd name="T8" fmla="*/ 166 w 255"/>
                    <a:gd name="T9" fmla="*/ 408 h 646"/>
                    <a:gd name="T10" fmla="*/ 25 w 255"/>
                    <a:gd name="T11" fmla="*/ 0 h 646"/>
                    <a:gd name="T12" fmla="*/ 79 w 255"/>
                    <a:gd name="T13" fmla="*/ 350 h 646"/>
                  </a:gdLst>
                  <a:ahLst/>
                  <a:cxnLst>
                    <a:cxn ang="0">
                      <a:pos x="T0" y="T1"/>
                    </a:cxn>
                    <a:cxn ang="0">
                      <a:pos x="T2" y="T3"/>
                    </a:cxn>
                    <a:cxn ang="0">
                      <a:pos x="T4" y="T5"/>
                    </a:cxn>
                    <a:cxn ang="0">
                      <a:pos x="T6" y="T7"/>
                    </a:cxn>
                    <a:cxn ang="0">
                      <a:pos x="T8" y="T9"/>
                    </a:cxn>
                    <a:cxn ang="0">
                      <a:pos x="T10" y="T11"/>
                    </a:cxn>
                    <a:cxn ang="0">
                      <a:pos x="T12" y="T13"/>
                    </a:cxn>
                  </a:cxnLst>
                  <a:rect l="0" t="0" r="r" b="b"/>
                  <a:pathLst>
                    <a:path w="255" h="646">
                      <a:moveTo>
                        <a:pt x="79" y="350"/>
                      </a:moveTo>
                      <a:cubicBezTo>
                        <a:pt x="79" y="350"/>
                        <a:pt x="0" y="404"/>
                        <a:pt x="25" y="476"/>
                      </a:cubicBezTo>
                      <a:cubicBezTo>
                        <a:pt x="60" y="577"/>
                        <a:pt x="44" y="590"/>
                        <a:pt x="0" y="646"/>
                      </a:cubicBezTo>
                      <a:cubicBezTo>
                        <a:pt x="0" y="646"/>
                        <a:pt x="91" y="645"/>
                        <a:pt x="126" y="530"/>
                      </a:cubicBezTo>
                      <a:cubicBezTo>
                        <a:pt x="154" y="437"/>
                        <a:pt x="166" y="408"/>
                        <a:pt x="166" y="408"/>
                      </a:cubicBezTo>
                      <a:cubicBezTo>
                        <a:pt x="166" y="408"/>
                        <a:pt x="255" y="47"/>
                        <a:pt x="25" y="0"/>
                      </a:cubicBezTo>
                      <a:cubicBezTo>
                        <a:pt x="25" y="0"/>
                        <a:pt x="230" y="223"/>
                        <a:pt x="79" y="350"/>
                      </a:cubicBezTo>
                      <a:close/>
                    </a:path>
                  </a:pathLst>
                </a:custGeom>
                <a:solidFill>
                  <a:srgbClr val="4337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7" name="a1cec1d2-c0da-4752-a2b8-43eb3ba8893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7"/>
              </p:custDataLst>
            </p:nvPr>
          </p:nvGrpSpPr>
          <p:grpSpPr>
            <a:xfrm flipH="1">
              <a:off x="1535359" y="3236723"/>
              <a:ext cx="232359" cy="671069"/>
              <a:chOff x="4757738" y="19321463"/>
              <a:chExt cx="3475038" cy="10036176"/>
            </a:xfrm>
          </p:grpSpPr>
          <p:sp>
            <p:nvSpPr>
              <p:cNvPr id="113" name="îSļiḋé"/>
              <p:cNvSpPr/>
              <p:nvPr/>
            </p:nvSpPr>
            <p:spPr bwMode="auto">
              <a:xfrm>
                <a:off x="7459663" y="28425776"/>
                <a:ext cx="773113" cy="931863"/>
              </a:xfrm>
              <a:custGeom>
                <a:avLst/>
                <a:gdLst/>
                <a:ahLst/>
                <a:cxnLst>
                  <a:cxn ang="0">
                    <a:pos x="54" y="6"/>
                  </a:cxn>
                  <a:cxn ang="0">
                    <a:pos x="58" y="26"/>
                  </a:cxn>
                  <a:cxn ang="0">
                    <a:pos x="70" y="55"/>
                  </a:cxn>
                  <a:cxn ang="0">
                    <a:pos x="64" y="79"/>
                  </a:cxn>
                  <a:cxn ang="0">
                    <a:pos x="23" y="84"/>
                  </a:cxn>
                  <a:cxn ang="0">
                    <a:pos x="10" y="57"/>
                  </a:cxn>
                  <a:cxn ang="0">
                    <a:pos x="8" y="40"/>
                  </a:cxn>
                  <a:cxn ang="0">
                    <a:pos x="4" y="39"/>
                  </a:cxn>
                  <a:cxn ang="0">
                    <a:pos x="4" y="24"/>
                  </a:cxn>
                  <a:cxn ang="0">
                    <a:pos x="3" y="3"/>
                  </a:cxn>
                  <a:cxn ang="0">
                    <a:pos x="54" y="6"/>
                  </a:cxn>
                </a:cxnLst>
                <a:rect l="0" t="0" r="r" b="b"/>
                <a:pathLst>
                  <a:path w="72" h="87">
                    <a:moveTo>
                      <a:pt x="54" y="6"/>
                    </a:moveTo>
                    <a:cubicBezTo>
                      <a:pt x="58" y="18"/>
                      <a:pt x="54" y="19"/>
                      <a:pt x="58" y="26"/>
                    </a:cubicBezTo>
                    <a:cubicBezTo>
                      <a:pt x="62" y="33"/>
                      <a:pt x="69" y="47"/>
                      <a:pt x="70" y="55"/>
                    </a:cubicBezTo>
                    <a:cubicBezTo>
                      <a:pt x="72" y="62"/>
                      <a:pt x="71" y="75"/>
                      <a:pt x="64" y="79"/>
                    </a:cubicBezTo>
                    <a:cubicBezTo>
                      <a:pt x="57" y="84"/>
                      <a:pt x="34" y="87"/>
                      <a:pt x="23" y="84"/>
                    </a:cubicBezTo>
                    <a:cubicBezTo>
                      <a:pt x="12" y="81"/>
                      <a:pt x="10" y="62"/>
                      <a:pt x="10" y="57"/>
                    </a:cubicBezTo>
                    <a:cubicBezTo>
                      <a:pt x="11" y="53"/>
                      <a:pt x="8" y="40"/>
                      <a:pt x="8" y="40"/>
                    </a:cubicBezTo>
                    <a:cubicBezTo>
                      <a:pt x="4" y="39"/>
                      <a:pt x="4" y="39"/>
                      <a:pt x="4" y="39"/>
                    </a:cubicBezTo>
                    <a:cubicBezTo>
                      <a:pt x="4" y="24"/>
                      <a:pt x="4" y="24"/>
                      <a:pt x="4" y="24"/>
                    </a:cubicBezTo>
                    <a:cubicBezTo>
                      <a:pt x="4" y="24"/>
                      <a:pt x="0" y="6"/>
                      <a:pt x="3" y="3"/>
                    </a:cubicBezTo>
                    <a:cubicBezTo>
                      <a:pt x="6" y="0"/>
                      <a:pt x="54" y="6"/>
                      <a:pt x="54" y="6"/>
                    </a:cubicBezTo>
                    <a:close/>
                  </a:path>
                </a:pathLst>
              </a:custGeom>
              <a:solidFill>
                <a:srgbClr val="2D2724"/>
              </a:solidFill>
              <a:ln w="9525">
                <a:noFill/>
                <a:round/>
              </a:ln>
            </p:spPr>
            <p:txBody>
              <a:bodyPr anchor="ctr"/>
              <a:lstStyle/>
              <a:p>
                <a:pPr algn="ctr"/>
              </a:p>
            </p:txBody>
          </p:sp>
          <p:sp>
            <p:nvSpPr>
              <p:cNvPr id="114" name="iş1îḍé"/>
              <p:cNvSpPr/>
              <p:nvPr/>
            </p:nvSpPr>
            <p:spPr bwMode="auto">
              <a:xfrm>
                <a:off x="4908550" y="28317826"/>
                <a:ext cx="771525" cy="987425"/>
              </a:xfrm>
              <a:custGeom>
                <a:avLst/>
                <a:gdLst/>
                <a:ahLst/>
                <a:cxnLst>
                  <a:cxn ang="0">
                    <a:pos x="72" y="15"/>
                  </a:cxn>
                  <a:cxn ang="0">
                    <a:pos x="70" y="30"/>
                  </a:cxn>
                  <a:cxn ang="0">
                    <a:pos x="72" y="44"/>
                  </a:cxn>
                  <a:cxn ang="0">
                    <a:pos x="65" y="53"/>
                  </a:cxn>
                  <a:cxn ang="0">
                    <a:pos x="61" y="56"/>
                  </a:cxn>
                  <a:cxn ang="0">
                    <a:pos x="58" y="76"/>
                  </a:cxn>
                  <a:cxn ang="0">
                    <a:pos x="41" y="89"/>
                  </a:cxn>
                  <a:cxn ang="0">
                    <a:pos x="3" y="79"/>
                  </a:cxn>
                  <a:cxn ang="0">
                    <a:pos x="5" y="48"/>
                  </a:cxn>
                  <a:cxn ang="0">
                    <a:pos x="18" y="9"/>
                  </a:cxn>
                  <a:cxn ang="0">
                    <a:pos x="72" y="15"/>
                  </a:cxn>
                </a:cxnLst>
                <a:rect l="0" t="0" r="r" b="b"/>
                <a:pathLst>
                  <a:path w="72" h="92">
                    <a:moveTo>
                      <a:pt x="72" y="15"/>
                    </a:moveTo>
                    <a:cubicBezTo>
                      <a:pt x="72" y="15"/>
                      <a:pt x="71" y="27"/>
                      <a:pt x="70" y="30"/>
                    </a:cubicBezTo>
                    <a:cubicBezTo>
                      <a:pt x="69" y="33"/>
                      <a:pt x="72" y="44"/>
                      <a:pt x="72" y="44"/>
                    </a:cubicBezTo>
                    <a:cubicBezTo>
                      <a:pt x="72" y="44"/>
                      <a:pt x="69" y="51"/>
                      <a:pt x="65" y="53"/>
                    </a:cubicBezTo>
                    <a:cubicBezTo>
                      <a:pt x="61" y="55"/>
                      <a:pt x="61" y="56"/>
                      <a:pt x="61" y="56"/>
                    </a:cubicBezTo>
                    <a:cubicBezTo>
                      <a:pt x="61" y="56"/>
                      <a:pt x="58" y="72"/>
                      <a:pt x="58" y="76"/>
                    </a:cubicBezTo>
                    <a:cubicBezTo>
                      <a:pt x="59" y="80"/>
                      <a:pt x="54" y="88"/>
                      <a:pt x="41" y="89"/>
                    </a:cubicBezTo>
                    <a:cubicBezTo>
                      <a:pt x="29" y="91"/>
                      <a:pt x="7" y="92"/>
                      <a:pt x="3" y="79"/>
                    </a:cubicBezTo>
                    <a:cubicBezTo>
                      <a:pt x="0" y="66"/>
                      <a:pt x="0" y="56"/>
                      <a:pt x="5" y="48"/>
                    </a:cubicBezTo>
                    <a:cubicBezTo>
                      <a:pt x="11" y="41"/>
                      <a:pt x="17" y="18"/>
                      <a:pt x="18" y="9"/>
                    </a:cubicBezTo>
                    <a:cubicBezTo>
                      <a:pt x="19" y="0"/>
                      <a:pt x="72" y="15"/>
                      <a:pt x="72" y="15"/>
                    </a:cubicBezTo>
                    <a:close/>
                  </a:path>
                </a:pathLst>
              </a:custGeom>
              <a:solidFill>
                <a:srgbClr val="2D2724"/>
              </a:solidFill>
              <a:ln w="9525">
                <a:noFill/>
                <a:round/>
              </a:ln>
            </p:spPr>
            <p:txBody>
              <a:bodyPr anchor="ctr"/>
              <a:lstStyle/>
              <a:p>
                <a:pPr algn="ctr"/>
              </a:p>
            </p:txBody>
          </p:sp>
          <p:sp>
            <p:nvSpPr>
              <p:cNvPr id="115" name="ïṩḻíḓé"/>
              <p:cNvSpPr/>
              <p:nvPr/>
            </p:nvSpPr>
            <p:spPr bwMode="auto">
              <a:xfrm>
                <a:off x="5026025" y="23417213"/>
                <a:ext cx="3130550" cy="5191125"/>
              </a:xfrm>
              <a:custGeom>
                <a:avLst/>
                <a:gdLst/>
                <a:ahLst/>
                <a:cxnLst>
                  <a:cxn ang="0">
                    <a:pos x="243" y="82"/>
                  </a:cxn>
                  <a:cxn ang="0">
                    <a:pos x="253" y="216"/>
                  </a:cxn>
                  <a:cxn ang="0">
                    <a:pos x="269" y="352"/>
                  </a:cxn>
                  <a:cxn ang="0">
                    <a:pos x="282" y="428"/>
                  </a:cxn>
                  <a:cxn ang="0">
                    <a:pos x="290" y="462"/>
                  </a:cxn>
                  <a:cxn ang="0">
                    <a:pos x="292" y="481"/>
                  </a:cxn>
                  <a:cxn ang="0">
                    <a:pos x="279" y="483"/>
                  </a:cxn>
                  <a:cxn ang="0">
                    <a:pos x="244" y="481"/>
                  </a:cxn>
                  <a:cxn ang="0">
                    <a:pos x="222" y="475"/>
                  </a:cxn>
                  <a:cxn ang="0">
                    <a:pos x="215" y="442"/>
                  </a:cxn>
                  <a:cxn ang="0">
                    <a:pos x="195" y="342"/>
                  </a:cxn>
                  <a:cxn ang="0">
                    <a:pos x="188" y="266"/>
                  </a:cxn>
                  <a:cxn ang="0">
                    <a:pos x="163" y="198"/>
                  </a:cxn>
                  <a:cxn ang="0">
                    <a:pos x="137" y="143"/>
                  </a:cxn>
                  <a:cxn ang="0">
                    <a:pos x="116" y="185"/>
                  </a:cxn>
                  <a:cxn ang="0">
                    <a:pos x="86" y="319"/>
                  </a:cxn>
                  <a:cxn ang="0">
                    <a:pos x="79" y="403"/>
                  </a:cxn>
                  <a:cxn ang="0">
                    <a:pos x="70" y="458"/>
                  </a:cxn>
                  <a:cxn ang="0">
                    <a:pos x="63" y="484"/>
                  </a:cxn>
                  <a:cxn ang="0">
                    <a:pos x="40" y="477"/>
                  </a:cxn>
                  <a:cxn ang="0">
                    <a:pos x="0" y="473"/>
                  </a:cxn>
                  <a:cxn ang="0">
                    <a:pos x="7" y="419"/>
                  </a:cxn>
                  <a:cxn ang="0">
                    <a:pos x="19" y="315"/>
                  </a:cxn>
                  <a:cxn ang="0">
                    <a:pos x="27" y="207"/>
                  </a:cxn>
                  <a:cxn ang="0">
                    <a:pos x="22" y="99"/>
                  </a:cxn>
                  <a:cxn ang="0">
                    <a:pos x="111" y="27"/>
                  </a:cxn>
                  <a:cxn ang="0">
                    <a:pos x="166" y="17"/>
                  </a:cxn>
                  <a:cxn ang="0">
                    <a:pos x="213" y="43"/>
                  </a:cxn>
                  <a:cxn ang="0">
                    <a:pos x="243" y="82"/>
                  </a:cxn>
                </a:cxnLst>
                <a:rect l="0" t="0" r="r" b="b"/>
                <a:pathLst>
                  <a:path w="292" h="484">
                    <a:moveTo>
                      <a:pt x="243" y="82"/>
                    </a:moveTo>
                    <a:cubicBezTo>
                      <a:pt x="251" y="101"/>
                      <a:pt x="251" y="157"/>
                      <a:pt x="253" y="216"/>
                    </a:cubicBezTo>
                    <a:cubicBezTo>
                      <a:pt x="255" y="274"/>
                      <a:pt x="264" y="331"/>
                      <a:pt x="269" y="352"/>
                    </a:cubicBezTo>
                    <a:cubicBezTo>
                      <a:pt x="274" y="373"/>
                      <a:pt x="278" y="415"/>
                      <a:pt x="282" y="428"/>
                    </a:cubicBezTo>
                    <a:cubicBezTo>
                      <a:pt x="287" y="440"/>
                      <a:pt x="289" y="452"/>
                      <a:pt x="290" y="462"/>
                    </a:cubicBezTo>
                    <a:cubicBezTo>
                      <a:pt x="291" y="472"/>
                      <a:pt x="292" y="481"/>
                      <a:pt x="292" y="481"/>
                    </a:cubicBezTo>
                    <a:cubicBezTo>
                      <a:pt x="292" y="481"/>
                      <a:pt x="287" y="482"/>
                      <a:pt x="279" y="483"/>
                    </a:cubicBezTo>
                    <a:cubicBezTo>
                      <a:pt x="271" y="484"/>
                      <a:pt x="252" y="484"/>
                      <a:pt x="244" y="481"/>
                    </a:cubicBezTo>
                    <a:cubicBezTo>
                      <a:pt x="236" y="478"/>
                      <a:pt x="222" y="475"/>
                      <a:pt x="222" y="475"/>
                    </a:cubicBezTo>
                    <a:cubicBezTo>
                      <a:pt x="222" y="475"/>
                      <a:pt x="215" y="448"/>
                      <a:pt x="215" y="442"/>
                    </a:cubicBezTo>
                    <a:cubicBezTo>
                      <a:pt x="214" y="436"/>
                      <a:pt x="197" y="356"/>
                      <a:pt x="195" y="342"/>
                    </a:cubicBezTo>
                    <a:cubicBezTo>
                      <a:pt x="193" y="328"/>
                      <a:pt x="196" y="286"/>
                      <a:pt x="188" y="266"/>
                    </a:cubicBezTo>
                    <a:cubicBezTo>
                      <a:pt x="181" y="247"/>
                      <a:pt x="167" y="205"/>
                      <a:pt x="163" y="198"/>
                    </a:cubicBezTo>
                    <a:cubicBezTo>
                      <a:pt x="160" y="190"/>
                      <a:pt x="142" y="145"/>
                      <a:pt x="137" y="143"/>
                    </a:cubicBezTo>
                    <a:cubicBezTo>
                      <a:pt x="133" y="141"/>
                      <a:pt x="127" y="157"/>
                      <a:pt x="116" y="185"/>
                    </a:cubicBezTo>
                    <a:cubicBezTo>
                      <a:pt x="105" y="212"/>
                      <a:pt x="86" y="303"/>
                      <a:pt x="86" y="319"/>
                    </a:cubicBezTo>
                    <a:cubicBezTo>
                      <a:pt x="85" y="335"/>
                      <a:pt x="78" y="392"/>
                      <a:pt x="79" y="403"/>
                    </a:cubicBezTo>
                    <a:cubicBezTo>
                      <a:pt x="80" y="414"/>
                      <a:pt x="72" y="449"/>
                      <a:pt x="70" y="458"/>
                    </a:cubicBezTo>
                    <a:cubicBezTo>
                      <a:pt x="69" y="467"/>
                      <a:pt x="63" y="484"/>
                      <a:pt x="63" y="484"/>
                    </a:cubicBezTo>
                    <a:cubicBezTo>
                      <a:pt x="63" y="484"/>
                      <a:pt x="61" y="481"/>
                      <a:pt x="40" y="477"/>
                    </a:cubicBezTo>
                    <a:cubicBezTo>
                      <a:pt x="20" y="472"/>
                      <a:pt x="0" y="473"/>
                      <a:pt x="0" y="473"/>
                    </a:cubicBezTo>
                    <a:cubicBezTo>
                      <a:pt x="0" y="473"/>
                      <a:pt x="3" y="436"/>
                      <a:pt x="7" y="419"/>
                    </a:cubicBezTo>
                    <a:cubicBezTo>
                      <a:pt x="12" y="402"/>
                      <a:pt x="16" y="342"/>
                      <a:pt x="19" y="315"/>
                    </a:cubicBezTo>
                    <a:cubicBezTo>
                      <a:pt x="23" y="288"/>
                      <a:pt x="27" y="229"/>
                      <a:pt x="27" y="207"/>
                    </a:cubicBezTo>
                    <a:cubicBezTo>
                      <a:pt x="27" y="185"/>
                      <a:pt x="13" y="109"/>
                      <a:pt x="22" y="99"/>
                    </a:cubicBezTo>
                    <a:cubicBezTo>
                      <a:pt x="30" y="89"/>
                      <a:pt x="81" y="41"/>
                      <a:pt x="111" y="27"/>
                    </a:cubicBezTo>
                    <a:cubicBezTo>
                      <a:pt x="142" y="13"/>
                      <a:pt x="137" y="0"/>
                      <a:pt x="166" y="17"/>
                    </a:cubicBezTo>
                    <a:cubicBezTo>
                      <a:pt x="194" y="34"/>
                      <a:pt x="199" y="17"/>
                      <a:pt x="213" y="43"/>
                    </a:cubicBezTo>
                    <a:cubicBezTo>
                      <a:pt x="227" y="70"/>
                      <a:pt x="243" y="82"/>
                      <a:pt x="243" y="82"/>
                    </a:cubicBezTo>
                    <a:close/>
                  </a:path>
                </a:pathLst>
              </a:custGeom>
              <a:solidFill>
                <a:srgbClr val="050905"/>
              </a:solidFill>
              <a:ln w="9525">
                <a:noFill/>
                <a:round/>
              </a:ln>
            </p:spPr>
            <p:txBody>
              <a:bodyPr anchor="ctr"/>
              <a:lstStyle/>
              <a:p>
                <a:pPr algn="ctr"/>
              </a:p>
            </p:txBody>
          </p:sp>
          <p:sp>
            <p:nvSpPr>
              <p:cNvPr id="116" name="ïṡḷídè"/>
              <p:cNvSpPr/>
              <p:nvPr/>
            </p:nvSpPr>
            <p:spPr bwMode="auto">
              <a:xfrm>
                <a:off x="4757738" y="20564476"/>
                <a:ext cx="3409950" cy="4054475"/>
              </a:xfrm>
              <a:custGeom>
                <a:avLst/>
                <a:gdLst/>
                <a:ahLst/>
                <a:cxnLst>
                  <a:cxn ang="0">
                    <a:pos x="297" y="98"/>
                  </a:cxn>
                  <a:cxn ang="0">
                    <a:pos x="273" y="27"/>
                  </a:cxn>
                  <a:cxn ang="0">
                    <a:pos x="224" y="22"/>
                  </a:cxn>
                  <a:cxn ang="0">
                    <a:pos x="192" y="8"/>
                  </a:cxn>
                  <a:cxn ang="0">
                    <a:pos x="174" y="1"/>
                  </a:cxn>
                  <a:cxn ang="0">
                    <a:pos x="127" y="7"/>
                  </a:cxn>
                  <a:cxn ang="0">
                    <a:pos x="109" y="22"/>
                  </a:cxn>
                  <a:cxn ang="0">
                    <a:pos x="86" y="30"/>
                  </a:cxn>
                  <a:cxn ang="0">
                    <a:pos x="39" y="42"/>
                  </a:cxn>
                  <a:cxn ang="0">
                    <a:pos x="17" y="98"/>
                  </a:cxn>
                  <a:cxn ang="0">
                    <a:pos x="2" y="210"/>
                  </a:cxn>
                  <a:cxn ang="0">
                    <a:pos x="49" y="274"/>
                  </a:cxn>
                  <a:cxn ang="0">
                    <a:pos x="42" y="316"/>
                  </a:cxn>
                  <a:cxn ang="0">
                    <a:pos x="37" y="376"/>
                  </a:cxn>
                  <a:cxn ang="0">
                    <a:pos x="136" y="373"/>
                  </a:cxn>
                  <a:cxn ang="0">
                    <a:pos x="161" y="315"/>
                  </a:cxn>
                  <a:cxn ang="0">
                    <a:pos x="191" y="366"/>
                  </a:cxn>
                  <a:cxn ang="0">
                    <a:pos x="287" y="366"/>
                  </a:cxn>
                  <a:cxn ang="0">
                    <a:pos x="271" y="269"/>
                  </a:cxn>
                  <a:cxn ang="0">
                    <a:pos x="274" y="263"/>
                  </a:cxn>
                  <a:cxn ang="0">
                    <a:pos x="269" y="254"/>
                  </a:cxn>
                  <a:cxn ang="0">
                    <a:pos x="307" y="198"/>
                  </a:cxn>
                  <a:cxn ang="0">
                    <a:pos x="297" y="98"/>
                  </a:cxn>
                  <a:cxn ang="0">
                    <a:pos x="67" y="194"/>
                  </a:cxn>
                  <a:cxn ang="0">
                    <a:pos x="60" y="183"/>
                  </a:cxn>
                  <a:cxn ang="0">
                    <a:pos x="67" y="148"/>
                  </a:cxn>
                  <a:cxn ang="0">
                    <a:pos x="67" y="194"/>
                  </a:cxn>
                  <a:cxn ang="0">
                    <a:pos x="245" y="177"/>
                  </a:cxn>
                  <a:cxn ang="0">
                    <a:pos x="245" y="123"/>
                  </a:cxn>
                  <a:cxn ang="0">
                    <a:pos x="258" y="168"/>
                  </a:cxn>
                  <a:cxn ang="0">
                    <a:pos x="245" y="177"/>
                  </a:cxn>
                </a:cxnLst>
                <a:rect l="0" t="0" r="r" b="b"/>
                <a:pathLst>
                  <a:path w="318" h="378">
                    <a:moveTo>
                      <a:pt x="297" y="98"/>
                    </a:moveTo>
                    <a:cubicBezTo>
                      <a:pt x="289" y="71"/>
                      <a:pt x="277" y="29"/>
                      <a:pt x="273" y="27"/>
                    </a:cubicBezTo>
                    <a:cubicBezTo>
                      <a:pt x="269" y="25"/>
                      <a:pt x="231" y="22"/>
                      <a:pt x="224" y="22"/>
                    </a:cubicBezTo>
                    <a:cubicBezTo>
                      <a:pt x="216" y="21"/>
                      <a:pt x="199" y="16"/>
                      <a:pt x="192" y="8"/>
                    </a:cubicBezTo>
                    <a:cubicBezTo>
                      <a:pt x="186" y="0"/>
                      <a:pt x="183" y="2"/>
                      <a:pt x="174" y="1"/>
                    </a:cubicBezTo>
                    <a:cubicBezTo>
                      <a:pt x="174" y="1"/>
                      <a:pt x="134" y="4"/>
                      <a:pt x="127" y="7"/>
                    </a:cubicBezTo>
                    <a:cubicBezTo>
                      <a:pt x="121" y="9"/>
                      <a:pt x="113" y="17"/>
                      <a:pt x="109" y="22"/>
                    </a:cubicBezTo>
                    <a:cubicBezTo>
                      <a:pt x="105" y="26"/>
                      <a:pt x="95" y="28"/>
                      <a:pt x="86" y="30"/>
                    </a:cubicBezTo>
                    <a:cubicBezTo>
                      <a:pt x="77" y="33"/>
                      <a:pt x="49" y="38"/>
                      <a:pt x="39" y="42"/>
                    </a:cubicBezTo>
                    <a:cubicBezTo>
                      <a:pt x="28" y="45"/>
                      <a:pt x="25" y="73"/>
                      <a:pt x="17" y="98"/>
                    </a:cubicBezTo>
                    <a:cubicBezTo>
                      <a:pt x="9" y="124"/>
                      <a:pt x="0" y="202"/>
                      <a:pt x="2" y="210"/>
                    </a:cubicBezTo>
                    <a:cubicBezTo>
                      <a:pt x="5" y="219"/>
                      <a:pt x="49" y="274"/>
                      <a:pt x="49" y="274"/>
                    </a:cubicBezTo>
                    <a:cubicBezTo>
                      <a:pt x="49" y="274"/>
                      <a:pt x="45" y="309"/>
                      <a:pt x="42" y="316"/>
                    </a:cubicBezTo>
                    <a:cubicBezTo>
                      <a:pt x="40" y="323"/>
                      <a:pt x="33" y="374"/>
                      <a:pt x="37" y="376"/>
                    </a:cubicBezTo>
                    <a:cubicBezTo>
                      <a:pt x="40" y="378"/>
                      <a:pt x="111" y="376"/>
                      <a:pt x="136" y="373"/>
                    </a:cubicBezTo>
                    <a:cubicBezTo>
                      <a:pt x="162" y="370"/>
                      <a:pt x="161" y="315"/>
                      <a:pt x="161" y="315"/>
                    </a:cubicBezTo>
                    <a:cubicBezTo>
                      <a:pt x="161" y="315"/>
                      <a:pt x="167" y="358"/>
                      <a:pt x="191" y="366"/>
                    </a:cubicBezTo>
                    <a:cubicBezTo>
                      <a:pt x="216" y="374"/>
                      <a:pt x="287" y="366"/>
                      <a:pt x="287" y="366"/>
                    </a:cubicBezTo>
                    <a:cubicBezTo>
                      <a:pt x="271" y="269"/>
                      <a:pt x="271" y="269"/>
                      <a:pt x="271" y="269"/>
                    </a:cubicBezTo>
                    <a:cubicBezTo>
                      <a:pt x="274" y="263"/>
                      <a:pt x="274" y="263"/>
                      <a:pt x="274" y="263"/>
                    </a:cubicBezTo>
                    <a:cubicBezTo>
                      <a:pt x="269" y="254"/>
                      <a:pt x="269" y="254"/>
                      <a:pt x="269" y="254"/>
                    </a:cubicBezTo>
                    <a:cubicBezTo>
                      <a:pt x="269" y="254"/>
                      <a:pt x="296" y="225"/>
                      <a:pt x="307" y="198"/>
                    </a:cubicBezTo>
                    <a:cubicBezTo>
                      <a:pt x="318" y="171"/>
                      <a:pt x="305" y="124"/>
                      <a:pt x="297" y="98"/>
                    </a:cubicBezTo>
                    <a:close/>
                    <a:moveTo>
                      <a:pt x="67" y="194"/>
                    </a:moveTo>
                    <a:cubicBezTo>
                      <a:pt x="60" y="183"/>
                      <a:pt x="60" y="183"/>
                      <a:pt x="60" y="183"/>
                    </a:cubicBezTo>
                    <a:cubicBezTo>
                      <a:pt x="67" y="148"/>
                      <a:pt x="67" y="148"/>
                      <a:pt x="67" y="148"/>
                    </a:cubicBezTo>
                    <a:lnTo>
                      <a:pt x="67" y="194"/>
                    </a:lnTo>
                    <a:close/>
                    <a:moveTo>
                      <a:pt x="245" y="177"/>
                    </a:moveTo>
                    <a:cubicBezTo>
                      <a:pt x="244" y="174"/>
                      <a:pt x="245" y="123"/>
                      <a:pt x="245" y="123"/>
                    </a:cubicBezTo>
                    <a:cubicBezTo>
                      <a:pt x="258" y="168"/>
                      <a:pt x="258" y="168"/>
                      <a:pt x="258" y="168"/>
                    </a:cubicBezTo>
                    <a:cubicBezTo>
                      <a:pt x="258" y="168"/>
                      <a:pt x="246" y="181"/>
                      <a:pt x="245" y="177"/>
                    </a:cubicBezTo>
                    <a:close/>
                  </a:path>
                </a:pathLst>
              </a:custGeom>
              <a:solidFill>
                <a:srgbClr val="1F2934"/>
              </a:solidFill>
              <a:ln w="9525">
                <a:noFill/>
                <a:round/>
              </a:ln>
            </p:spPr>
            <p:txBody>
              <a:bodyPr anchor="ctr"/>
              <a:lstStyle/>
              <a:p>
                <a:pPr algn="ctr"/>
              </a:p>
            </p:txBody>
          </p:sp>
          <p:sp>
            <p:nvSpPr>
              <p:cNvPr id="117" name="i$ḻïde"/>
              <p:cNvSpPr/>
              <p:nvPr/>
            </p:nvSpPr>
            <p:spPr bwMode="auto">
              <a:xfrm>
                <a:off x="5840413" y="19321463"/>
                <a:ext cx="1116013" cy="1768475"/>
              </a:xfrm>
              <a:custGeom>
                <a:avLst/>
                <a:gdLst/>
                <a:ahLst/>
                <a:cxnLst>
                  <a:cxn ang="0">
                    <a:pos x="99" y="76"/>
                  </a:cxn>
                  <a:cxn ang="0">
                    <a:pos x="97" y="82"/>
                  </a:cxn>
                  <a:cxn ang="0">
                    <a:pos x="97" y="88"/>
                  </a:cxn>
                  <a:cxn ang="0">
                    <a:pos x="94" y="94"/>
                  </a:cxn>
                  <a:cxn ang="0">
                    <a:pos x="90" y="98"/>
                  </a:cxn>
                  <a:cxn ang="0">
                    <a:pos x="84" y="128"/>
                  </a:cxn>
                  <a:cxn ang="0">
                    <a:pos x="75" y="150"/>
                  </a:cxn>
                  <a:cxn ang="0">
                    <a:pos x="41" y="165"/>
                  </a:cxn>
                  <a:cxn ang="0">
                    <a:pos x="26" y="153"/>
                  </a:cxn>
                  <a:cxn ang="0">
                    <a:pos x="21" y="141"/>
                  </a:cxn>
                  <a:cxn ang="0">
                    <a:pos x="18" y="116"/>
                  </a:cxn>
                  <a:cxn ang="0">
                    <a:pos x="11" y="99"/>
                  </a:cxn>
                  <a:cxn ang="0">
                    <a:pos x="6" y="89"/>
                  </a:cxn>
                  <a:cxn ang="0">
                    <a:pos x="6" y="84"/>
                  </a:cxn>
                  <a:cxn ang="0">
                    <a:pos x="5" y="74"/>
                  </a:cxn>
                  <a:cxn ang="0">
                    <a:pos x="6" y="72"/>
                  </a:cxn>
                  <a:cxn ang="0">
                    <a:pos x="2" y="41"/>
                  </a:cxn>
                  <a:cxn ang="0">
                    <a:pos x="35" y="6"/>
                  </a:cxn>
                  <a:cxn ang="0">
                    <a:pos x="71" y="7"/>
                  </a:cxn>
                  <a:cxn ang="0">
                    <a:pos x="98" y="37"/>
                  </a:cxn>
                  <a:cxn ang="0">
                    <a:pos x="98" y="67"/>
                  </a:cxn>
                  <a:cxn ang="0">
                    <a:pos x="98" y="70"/>
                  </a:cxn>
                  <a:cxn ang="0">
                    <a:pos x="99" y="76"/>
                  </a:cxn>
                </a:cxnLst>
                <a:rect l="0" t="0" r="r" b="b"/>
                <a:pathLst>
                  <a:path w="104" h="165">
                    <a:moveTo>
                      <a:pt x="99" y="76"/>
                    </a:moveTo>
                    <a:cubicBezTo>
                      <a:pt x="99" y="78"/>
                      <a:pt x="98" y="80"/>
                      <a:pt x="97" y="82"/>
                    </a:cubicBezTo>
                    <a:cubicBezTo>
                      <a:pt x="97" y="85"/>
                      <a:pt x="97" y="85"/>
                      <a:pt x="97" y="88"/>
                    </a:cubicBezTo>
                    <a:cubicBezTo>
                      <a:pt x="96" y="91"/>
                      <a:pt x="96" y="94"/>
                      <a:pt x="94" y="94"/>
                    </a:cubicBezTo>
                    <a:cubicBezTo>
                      <a:pt x="92" y="95"/>
                      <a:pt x="92" y="93"/>
                      <a:pt x="90" y="98"/>
                    </a:cubicBezTo>
                    <a:cubicBezTo>
                      <a:pt x="88" y="103"/>
                      <a:pt x="84" y="119"/>
                      <a:pt x="84" y="128"/>
                    </a:cubicBezTo>
                    <a:cubicBezTo>
                      <a:pt x="85" y="136"/>
                      <a:pt x="83" y="144"/>
                      <a:pt x="75" y="150"/>
                    </a:cubicBezTo>
                    <a:cubicBezTo>
                      <a:pt x="68" y="156"/>
                      <a:pt x="46" y="165"/>
                      <a:pt x="41" y="165"/>
                    </a:cubicBezTo>
                    <a:cubicBezTo>
                      <a:pt x="36" y="165"/>
                      <a:pt x="31" y="158"/>
                      <a:pt x="26" y="153"/>
                    </a:cubicBezTo>
                    <a:cubicBezTo>
                      <a:pt x="21" y="148"/>
                      <a:pt x="21" y="141"/>
                      <a:pt x="21" y="141"/>
                    </a:cubicBezTo>
                    <a:cubicBezTo>
                      <a:pt x="18" y="133"/>
                      <a:pt x="18" y="123"/>
                      <a:pt x="18" y="116"/>
                    </a:cubicBezTo>
                    <a:cubicBezTo>
                      <a:pt x="18" y="108"/>
                      <a:pt x="14" y="100"/>
                      <a:pt x="11" y="99"/>
                    </a:cubicBezTo>
                    <a:cubicBezTo>
                      <a:pt x="8" y="97"/>
                      <a:pt x="4" y="91"/>
                      <a:pt x="6" y="89"/>
                    </a:cubicBezTo>
                    <a:cubicBezTo>
                      <a:pt x="7" y="87"/>
                      <a:pt x="8" y="87"/>
                      <a:pt x="6" y="84"/>
                    </a:cubicBezTo>
                    <a:cubicBezTo>
                      <a:pt x="4" y="81"/>
                      <a:pt x="3" y="75"/>
                      <a:pt x="5" y="74"/>
                    </a:cubicBezTo>
                    <a:cubicBezTo>
                      <a:pt x="6" y="73"/>
                      <a:pt x="6" y="73"/>
                      <a:pt x="6" y="72"/>
                    </a:cubicBezTo>
                    <a:cubicBezTo>
                      <a:pt x="5" y="66"/>
                      <a:pt x="0" y="50"/>
                      <a:pt x="2" y="41"/>
                    </a:cubicBezTo>
                    <a:cubicBezTo>
                      <a:pt x="5" y="31"/>
                      <a:pt x="19" y="5"/>
                      <a:pt x="35" y="6"/>
                    </a:cubicBezTo>
                    <a:cubicBezTo>
                      <a:pt x="51" y="2"/>
                      <a:pt x="57" y="0"/>
                      <a:pt x="71" y="7"/>
                    </a:cubicBezTo>
                    <a:cubicBezTo>
                      <a:pt x="84" y="15"/>
                      <a:pt x="91" y="21"/>
                      <a:pt x="98" y="37"/>
                    </a:cubicBezTo>
                    <a:cubicBezTo>
                      <a:pt x="104" y="54"/>
                      <a:pt x="98" y="64"/>
                      <a:pt x="98" y="67"/>
                    </a:cubicBezTo>
                    <a:cubicBezTo>
                      <a:pt x="98" y="67"/>
                      <a:pt x="98" y="69"/>
                      <a:pt x="98" y="70"/>
                    </a:cubicBezTo>
                    <a:cubicBezTo>
                      <a:pt x="98" y="72"/>
                      <a:pt x="98" y="74"/>
                      <a:pt x="99" y="76"/>
                    </a:cubicBezTo>
                    <a:close/>
                  </a:path>
                </a:pathLst>
              </a:custGeom>
              <a:solidFill>
                <a:srgbClr val="ED9366"/>
              </a:solidFill>
              <a:ln w="9525">
                <a:noFill/>
                <a:round/>
              </a:ln>
            </p:spPr>
            <p:txBody>
              <a:bodyPr anchor="ctr"/>
              <a:lstStyle/>
              <a:p>
                <a:pPr algn="ctr"/>
              </a:p>
            </p:txBody>
          </p:sp>
          <p:sp>
            <p:nvSpPr>
              <p:cNvPr id="118" name="ísļiďe"/>
              <p:cNvSpPr/>
              <p:nvPr/>
            </p:nvSpPr>
            <p:spPr bwMode="auto">
              <a:xfrm>
                <a:off x="5840413" y="19321463"/>
                <a:ext cx="1116013" cy="857250"/>
              </a:xfrm>
              <a:custGeom>
                <a:avLst/>
                <a:gdLst/>
                <a:ahLst/>
                <a:cxnLst>
                  <a:cxn ang="0">
                    <a:pos x="98" y="67"/>
                  </a:cxn>
                  <a:cxn ang="0">
                    <a:pos x="98" y="70"/>
                  </a:cxn>
                  <a:cxn ang="0">
                    <a:pos x="94" y="70"/>
                  </a:cxn>
                  <a:cxn ang="0">
                    <a:pos x="91" y="80"/>
                  </a:cxn>
                  <a:cxn ang="0">
                    <a:pos x="91" y="70"/>
                  </a:cxn>
                  <a:cxn ang="0">
                    <a:pos x="91" y="57"/>
                  </a:cxn>
                  <a:cxn ang="0">
                    <a:pos x="82" y="41"/>
                  </a:cxn>
                  <a:cxn ang="0">
                    <a:pos x="76" y="37"/>
                  </a:cxn>
                  <a:cxn ang="0">
                    <a:pos x="74" y="36"/>
                  </a:cxn>
                  <a:cxn ang="0">
                    <a:pos x="64" y="30"/>
                  </a:cxn>
                  <a:cxn ang="0">
                    <a:pos x="60" y="34"/>
                  </a:cxn>
                  <a:cxn ang="0">
                    <a:pos x="52" y="30"/>
                  </a:cxn>
                  <a:cxn ang="0">
                    <a:pos x="48" y="36"/>
                  </a:cxn>
                  <a:cxn ang="0">
                    <a:pos x="43" y="33"/>
                  </a:cxn>
                  <a:cxn ang="0">
                    <a:pos x="39" y="35"/>
                  </a:cxn>
                  <a:cxn ang="0">
                    <a:pos x="32" y="29"/>
                  </a:cxn>
                  <a:cxn ang="0">
                    <a:pos x="25" y="28"/>
                  </a:cxn>
                  <a:cxn ang="0">
                    <a:pos x="18" y="33"/>
                  </a:cxn>
                  <a:cxn ang="0">
                    <a:pos x="12" y="48"/>
                  </a:cxn>
                  <a:cxn ang="0">
                    <a:pos x="11" y="74"/>
                  </a:cxn>
                  <a:cxn ang="0">
                    <a:pos x="9" y="78"/>
                  </a:cxn>
                  <a:cxn ang="0">
                    <a:pos x="7" y="73"/>
                  </a:cxn>
                  <a:cxn ang="0">
                    <a:pos x="6" y="72"/>
                  </a:cxn>
                  <a:cxn ang="0">
                    <a:pos x="2" y="41"/>
                  </a:cxn>
                  <a:cxn ang="0">
                    <a:pos x="35" y="6"/>
                  </a:cxn>
                  <a:cxn ang="0">
                    <a:pos x="71" y="7"/>
                  </a:cxn>
                  <a:cxn ang="0">
                    <a:pos x="98" y="37"/>
                  </a:cxn>
                  <a:cxn ang="0">
                    <a:pos x="98" y="67"/>
                  </a:cxn>
                </a:cxnLst>
                <a:rect l="0" t="0" r="r" b="b"/>
                <a:pathLst>
                  <a:path w="104" h="80">
                    <a:moveTo>
                      <a:pt x="98" y="67"/>
                    </a:moveTo>
                    <a:cubicBezTo>
                      <a:pt x="98" y="67"/>
                      <a:pt x="98" y="69"/>
                      <a:pt x="98" y="70"/>
                    </a:cubicBezTo>
                    <a:cubicBezTo>
                      <a:pt x="96" y="69"/>
                      <a:pt x="94" y="68"/>
                      <a:pt x="94" y="70"/>
                    </a:cubicBezTo>
                    <a:cubicBezTo>
                      <a:pt x="93" y="72"/>
                      <a:pt x="92" y="80"/>
                      <a:pt x="91" y="80"/>
                    </a:cubicBezTo>
                    <a:cubicBezTo>
                      <a:pt x="91" y="80"/>
                      <a:pt x="91" y="73"/>
                      <a:pt x="91" y="70"/>
                    </a:cubicBezTo>
                    <a:cubicBezTo>
                      <a:pt x="91" y="66"/>
                      <a:pt x="91" y="63"/>
                      <a:pt x="91" y="57"/>
                    </a:cubicBezTo>
                    <a:cubicBezTo>
                      <a:pt x="90" y="52"/>
                      <a:pt x="89" y="49"/>
                      <a:pt x="82" y="41"/>
                    </a:cubicBezTo>
                    <a:cubicBezTo>
                      <a:pt x="76" y="33"/>
                      <a:pt x="78" y="40"/>
                      <a:pt x="76" y="37"/>
                    </a:cubicBezTo>
                    <a:cubicBezTo>
                      <a:pt x="75" y="34"/>
                      <a:pt x="75" y="37"/>
                      <a:pt x="74" y="36"/>
                    </a:cubicBezTo>
                    <a:cubicBezTo>
                      <a:pt x="73" y="35"/>
                      <a:pt x="68" y="32"/>
                      <a:pt x="64" y="30"/>
                    </a:cubicBezTo>
                    <a:cubicBezTo>
                      <a:pt x="61" y="28"/>
                      <a:pt x="61" y="34"/>
                      <a:pt x="60" y="34"/>
                    </a:cubicBezTo>
                    <a:cubicBezTo>
                      <a:pt x="59" y="35"/>
                      <a:pt x="54" y="31"/>
                      <a:pt x="52" y="30"/>
                    </a:cubicBezTo>
                    <a:cubicBezTo>
                      <a:pt x="49" y="30"/>
                      <a:pt x="49" y="35"/>
                      <a:pt x="48" y="36"/>
                    </a:cubicBezTo>
                    <a:cubicBezTo>
                      <a:pt x="46" y="36"/>
                      <a:pt x="45" y="33"/>
                      <a:pt x="43" y="33"/>
                    </a:cubicBezTo>
                    <a:cubicBezTo>
                      <a:pt x="41" y="32"/>
                      <a:pt x="40" y="35"/>
                      <a:pt x="39" y="35"/>
                    </a:cubicBezTo>
                    <a:cubicBezTo>
                      <a:pt x="37" y="35"/>
                      <a:pt x="36" y="33"/>
                      <a:pt x="32" y="29"/>
                    </a:cubicBezTo>
                    <a:cubicBezTo>
                      <a:pt x="28" y="26"/>
                      <a:pt x="29" y="28"/>
                      <a:pt x="25" y="28"/>
                    </a:cubicBezTo>
                    <a:cubicBezTo>
                      <a:pt x="21" y="29"/>
                      <a:pt x="19" y="31"/>
                      <a:pt x="18" y="33"/>
                    </a:cubicBezTo>
                    <a:cubicBezTo>
                      <a:pt x="16" y="34"/>
                      <a:pt x="12" y="44"/>
                      <a:pt x="12" y="48"/>
                    </a:cubicBezTo>
                    <a:cubicBezTo>
                      <a:pt x="12" y="53"/>
                      <a:pt x="12" y="73"/>
                      <a:pt x="11" y="74"/>
                    </a:cubicBezTo>
                    <a:cubicBezTo>
                      <a:pt x="11" y="75"/>
                      <a:pt x="10" y="77"/>
                      <a:pt x="9" y="78"/>
                    </a:cubicBezTo>
                    <a:cubicBezTo>
                      <a:pt x="8" y="79"/>
                      <a:pt x="7" y="76"/>
                      <a:pt x="7" y="73"/>
                    </a:cubicBezTo>
                    <a:cubicBezTo>
                      <a:pt x="7" y="72"/>
                      <a:pt x="6" y="71"/>
                      <a:pt x="6" y="72"/>
                    </a:cubicBezTo>
                    <a:cubicBezTo>
                      <a:pt x="5" y="66"/>
                      <a:pt x="0" y="50"/>
                      <a:pt x="2" y="41"/>
                    </a:cubicBezTo>
                    <a:cubicBezTo>
                      <a:pt x="5" y="31"/>
                      <a:pt x="19" y="5"/>
                      <a:pt x="35" y="6"/>
                    </a:cubicBezTo>
                    <a:cubicBezTo>
                      <a:pt x="51" y="2"/>
                      <a:pt x="57" y="0"/>
                      <a:pt x="71" y="7"/>
                    </a:cubicBezTo>
                    <a:cubicBezTo>
                      <a:pt x="84" y="15"/>
                      <a:pt x="91" y="21"/>
                      <a:pt x="98" y="37"/>
                    </a:cubicBezTo>
                    <a:cubicBezTo>
                      <a:pt x="104" y="54"/>
                      <a:pt x="98" y="64"/>
                      <a:pt x="98" y="67"/>
                    </a:cubicBezTo>
                    <a:close/>
                  </a:path>
                </a:pathLst>
              </a:custGeom>
              <a:solidFill>
                <a:srgbClr val="2D1E12"/>
              </a:solidFill>
              <a:ln w="9525">
                <a:noFill/>
                <a:round/>
              </a:ln>
            </p:spPr>
            <p:txBody>
              <a:bodyPr anchor="ctr"/>
              <a:lstStyle/>
              <a:p>
                <a:pPr algn="ctr"/>
              </a:p>
            </p:txBody>
          </p:sp>
          <p:sp>
            <p:nvSpPr>
              <p:cNvPr id="119" name="îśliḍe"/>
              <p:cNvSpPr/>
              <p:nvPr/>
            </p:nvSpPr>
            <p:spPr bwMode="auto">
              <a:xfrm>
                <a:off x="6011863" y="20586701"/>
                <a:ext cx="782638" cy="1725613"/>
              </a:xfrm>
              <a:custGeom>
                <a:avLst/>
                <a:gdLst/>
                <a:ahLst/>
                <a:cxnLst>
                  <a:cxn ang="0">
                    <a:pos x="73" y="7"/>
                  </a:cxn>
                  <a:cxn ang="0">
                    <a:pos x="61" y="46"/>
                  </a:cxn>
                  <a:cxn ang="0">
                    <a:pos x="52" y="102"/>
                  </a:cxn>
                  <a:cxn ang="0">
                    <a:pos x="51" y="109"/>
                  </a:cxn>
                  <a:cxn ang="0">
                    <a:pos x="42" y="143"/>
                  </a:cxn>
                  <a:cxn ang="0">
                    <a:pos x="38" y="161"/>
                  </a:cxn>
                  <a:cxn ang="0">
                    <a:pos x="36" y="154"/>
                  </a:cxn>
                  <a:cxn ang="0">
                    <a:pos x="21" y="104"/>
                  </a:cxn>
                  <a:cxn ang="0">
                    <a:pos x="21" y="103"/>
                  </a:cxn>
                  <a:cxn ang="0">
                    <a:pos x="19" y="97"/>
                  </a:cxn>
                  <a:cxn ang="0">
                    <a:pos x="10" y="54"/>
                  </a:cxn>
                  <a:cxn ang="0">
                    <a:pos x="1" y="15"/>
                  </a:cxn>
                  <a:cxn ang="0">
                    <a:pos x="0" y="4"/>
                  </a:cxn>
                  <a:cxn ang="0">
                    <a:pos x="14" y="15"/>
                  </a:cxn>
                  <a:cxn ang="0">
                    <a:pos x="31" y="20"/>
                  </a:cxn>
                  <a:cxn ang="0">
                    <a:pos x="45" y="20"/>
                  </a:cxn>
                  <a:cxn ang="0">
                    <a:pos x="62" y="15"/>
                  </a:cxn>
                  <a:cxn ang="0">
                    <a:pos x="71" y="1"/>
                  </a:cxn>
                  <a:cxn ang="0">
                    <a:pos x="73" y="7"/>
                  </a:cxn>
                </a:cxnLst>
                <a:rect l="0" t="0" r="r" b="b"/>
                <a:pathLst>
                  <a:path w="73" h="161">
                    <a:moveTo>
                      <a:pt x="73" y="7"/>
                    </a:moveTo>
                    <a:cubicBezTo>
                      <a:pt x="73" y="10"/>
                      <a:pt x="66" y="32"/>
                      <a:pt x="61" y="46"/>
                    </a:cubicBezTo>
                    <a:cubicBezTo>
                      <a:pt x="56" y="59"/>
                      <a:pt x="55" y="83"/>
                      <a:pt x="52" y="102"/>
                    </a:cubicBezTo>
                    <a:cubicBezTo>
                      <a:pt x="52" y="104"/>
                      <a:pt x="52" y="107"/>
                      <a:pt x="51" y="109"/>
                    </a:cubicBezTo>
                    <a:cubicBezTo>
                      <a:pt x="48" y="124"/>
                      <a:pt x="43" y="137"/>
                      <a:pt x="42" y="143"/>
                    </a:cubicBezTo>
                    <a:cubicBezTo>
                      <a:pt x="40" y="150"/>
                      <a:pt x="38" y="161"/>
                      <a:pt x="38" y="161"/>
                    </a:cubicBezTo>
                    <a:cubicBezTo>
                      <a:pt x="38" y="161"/>
                      <a:pt x="38" y="158"/>
                      <a:pt x="36" y="154"/>
                    </a:cubicBezTo>
                    <a:cubicBezTo>
                      <a:pt x="32" y="142"/>
                      <a:pt x="23" y="113"/>
                      <a:pt x="21" y="104"/>
                    </a:cubicBezTo>
                    <a:cubicBezTo>
                      <a:pt x="21" y="103"/>
                      <a:pt x="21" y="103"/>
                      <a:pt x="21" y="103"/>
                    </a:cubicBezTo>
                    <a:cubicBezTo>
                      <a:pt x="20" y="102"/>
                      <a:pt x="20" y="99"/>
                      <a:pt x="19" y="97"/>
                    </a:cubicBezTo>
                    <a:cubicBezTo>
                      <a:pt x="17" y="84"/>
                      <a:pt x="12" y="63"/>
                      <a:pt x="10" y="54"/>
                    </a:cubicBezTo>
                    <a:cubicBezTo>
                      <a:pt x="8" y="43"/>
                      <a:pt x="1" y="23"/>
                      <a:pt x="1" y="15"/>
                    </a:cubicBezTo>
                    <a:cubicBezTo>
                      <a:pt x="1" y="15"/>
                      <a:pt x="0" y="5"/>
                      <a:pt x="0" y="4"/>
                    </a:cubicBezTo>
                    <a:cubicBezTo>
                      <a:pt x="0" y="3"/>
                      <a:pt x="7" y="10"/>
                      <a:pt x="14" y="15"/>
                    </a:cubicBezTo>
                    <a:cubicBezTo>
                      <a:pt x="19" y="17"/>
                      <a:pt x="25" y="19"/>
                      <a:pt x="31" y="20"/>
                    </a:cubicBezTo>
                    <a:cubicBezTo>
                      <a:pt x="36" y="21"/>
                      <a:pt x="38" y="22"/>
                      <a:pt x="45" y="20"/>
                    </a:cubicBezTo>
                    <a:cubicBezTo>
                      <a:pt x="51" y="19"/>
                      <a:pt x="59" y="17"/>
                      <a:pt x="62" y="15"/>
                    </a:cubicBezTo>
                    <a:cubicBezTo>
                      <a:pt x="66" y="11"/>
                      <a:pt x="71" y="2"/>
                      <a:pt x="71" y="1"/>
                    </a:cubicBezTo>
                    <a:cubicBezTo>
                      <a:pt x="72" y="0"/>
                      <a:pt x="73" y="3"/>
                      <a:pt x="73" y="7"/>
                    </a:cubicBezTo>
                    <a:close/>
                  </a:path>
                </a:pathLst>
              </a:custGeom>
              <a:solidFill>
                <a:srgbClr val="FFFFFF"/>
              </a:solidFill>
              <a:ln w="9525">
                <a:noFill/>
                <a:round/>
              </a:ln>
            </p:spPr>
            <p:txBody>
              <a:bodyPr anchor="ctr"/>
              <a:lstStyle/>
              <a:p>
                <a:pPr algn="ctr"/>
              </a:p>
            </p:txBody>
          </p:sp>
          <p:sp>
            <p:nvSpPr>
              <p:cNvPr id="120" name="iS1iḋe"/>
              <p:cNvSpPr/>
              <p:nvPr/>
            </p:nvSpPr>
            <p:spPr bwMode="auto">
              <a:xfrm>
                <a:off x="5883275" y="23117176"/>
                <a:ext cx="1222375" cy="954088"/>
              </a:xfrm>
              <a:custGeom>
                <a:avLst/>
                <a:gdLst/>
                <a:ahLst/>
                <a:cxnLst>
                  <a:cxn ang="0">
                    <a:pos x="82" y="9"/>
                  </a:cxn>
                  <a:cxn ang="0">
                    <a:pos x="112" y="31"/>
                  </a:cxn>
                  <a:cxn ang="0">
                    <a:pos x="96" y="43"/>
                  </a:cxn>
                  <a:cxn ang="0">
                    <a:pos x="85" y="57"/>
                  </a:cxn>
                  <a:cxn ang="0">
                    <a:pos x="69" y="71"/>
                  </a:cxn>
                  <a:cxn ang="0">
                    <a:pos x="53" y="84"/>
                  </a:cxn>
                  <a:cxn ang="0">
                    <a:pos x="39" y="87"/>
                  </a:cxn>
                  <a:cxn ang="0">
                    <a:pos x="32" y="80"/>
                  </a:cxn>
                  <a:cxn ang="0">
                    <a:pos x="45" y="78"/>
                  </a:cxn>
                  <a:cxn ang="0">
                    <a:pos x="52" y="72"/>
                  </a:cxn>
                  <a:cxn ang="0">
                    <a:pos x="49" y="71"/>
                  </a:cxn>
                  <a:cxn ang="0">
                    <a:pos x="35" y="77"/>
                  </a:cxn>
                  <a:cxn ang="0">
                    <a:pos x="25" y="77"/>
                  </a:cxn>
                  <a:cxn ang="0">
                    <a:pos x="20" y="73"/>
                  </a:cxn>
                  <a:cxn ang="0">
                    <a:pos x="21" y="70"/>
                  </a:cxn>
                  <a:cxn ang="0">
                    <a:pos x="11" y="67"/>
                  </a:cxn>
                  <a:cxn ang="0">
                    <a:pos x="9" y="63"/>
                  </a:cxn>
                  <a:cxn ang="0">
                    <a:pos x="3" y="59"/>
                  </a:cxn>
                  <a:cxn ang="0">
                    <a:pos x="2" y="52"/>
                  </a:cxn>
                  <a:cxn ang="0">
                    <a:pos x="21" y="45"/>
                  </a:cxn>
                  <a:cxn ang="0">
                    <a:pos x="37" y="32"/>
                  </a:cxn>
                  <a:cxn ang="0">
                    <a:pos x="42" y="21"/>
                  </a:cxn>
                  <a:cxn ang="0">
                    <a:pos x="36" y="18"/>
                  </a:cxn>
                  <a:cxn ang="0">
                    <a:pos x="20" y="18"/>
                  </a:cxn>
                  <a:cxn ang="0">
                    <a:pos x="14" y="13"/>
                  </a:cxn>
                  <a:cxn ang="0">
                    <a:pos x="23" y="8"/>
                  </a:cxn>
                  <a:cxn ang="0">
                    <a:pos x="35" y="3"/>
                  </a:cxn>
                  <a:cxn ang="0">
                    <a:pos x="57" y="3"/>
                  </a:cxn>
                  <a:cxn ang="0">
                    <a:pos x="74" y="11"/>
                  </a:cxn>
                  <a:cxn ang="0">
                    <a:pos x="82" y="9"/>
                  </a:cxn>
                </a:cxnLst>
                <a:rect l="0" t="0" r="r" b="b"/>
                <a:pathLst>
                  <a:path w="114" h="89">
                    <a:moveTo>
                      <a:pt x="82" y="9"/>
                    </a:moveTo>
                    <a:cubicBezTo>
                      <a:pt x="82" y="9"/>
                      <a:pt x="110" y="28"/>
                      <a:pt x="112" y="31"/>
                    </a:cubicBezTo>
                    <a:cubicBezTo>
                      <a:pt x="114" y="33"/>
                      <a:pt x="99" y="38"/>
                      <a:pt x="96" y="43"/>
                    </a:cubicBezTo>
                    <a:cubicBezTo>
                      <a:pt x="93" y="48"/>
                      <a:pt x="89" y="51"/>
                      <a:pt x="85" y="57"/>
                    </a:cubicBezTo>
                    <a:cubicBezTo>
                      <a:pt x="82" y="62"/>
                      <a:pt x="74" y="66"/>
                      <a:pt x="69" y="71"/>
                    </a:cubicBezTo>
                    <a:cubicBezTo>
                      <a:pt x="65" y="75"/>
                      <a:pt x="60" y="81"/>
                      <a:pt x="53" y="84"/>
                    </a:cubicBezTo>
                    <a:cubicBezTo>
                      <a:pt x="45" y="87"/>
                      <a:pt x="43" y="89"/>
                      <a:pt x="39" y="87"/>
                    </a:cubicBezTo>
                    <a:cubicBezTo>
                      <a:pt x="35" y="86"/>
                      <a:pt x="27" y="80"/>
                      <a:pt x="32" y="80"/>
                    </a:cubicBezTo>
                    <a:cubicBezTo>
                      <a:pt x="37" y="80"/>
                      <a:pt x="44" y="80"/>
                      <a:pt x="45" y="78"/>
                    </a:cubicBezTo>
                    <a:cubicBezTo>
                      <a:pt x="46" y="77"/>
                      <a:pt x="51" y="73"/>
                      <a:pt x="52" y="72"/>
                    </a:cubicBezTo>
                    <a:cubicBezTo>
                      <a:pt x="52" y="71"/>
                      <a:pt x="51" y="68"/>
                      <a:pt x="49" y="71"/>
                    </a:cubicBezTo>
                    <a:cubicBezTo>
                      <a:pt x="46" y="73"/>
                      <a:pt x="40" y="76"/>
                      <a:pt x="35" y="77"/>
                    </a:cubicBezTo>
                    <a:cubicBezTo>
                      <a:pt x="31" y="78"/>
                      <a:pt x="26" y="78"/>
                      <a:pt x="25" y="77"/>
                    </a:cubicBezTo>
                    <a:cubicBezTo>
                      <a:pt x="23" y="76"/>
                      <a:pt x="20" y="74"/>
                      <a:pt x="20" y="73"/>
                    </a:cubicBezTo>
                    <a:cubicBezTo>
                      <a:pt x="20" y="72"/>
                      <a:pt x="21" y="70"/>
                      <a:pt x="21" y="70"/>
                    </a:cubicBezTo>
                    <a:cubicBezTo>
                      <a:pt x="21" y="70"/>
                      <a:pt x="13" y="70"/>
                      <a:pt x="11" y="67"/>
                    </a:cubicBezTo>
                    <a:cubicBezTo>
                      <a:pt x="9" y="64"/>
                      <a:pt x="9" y="63"/>
                      <a:pt x="9" y="63"/>
                    </a:cubicBezTo>
                    <a:cubicBezTo>
                      <a:pt x="9" y="63"/>
                      <a:pt x="5" y="62"/>
                      <a:pt x="3" y="59"/>
                    </a:cubicBezTo>
                    <a:cubicBezTo>
                      <a:pt x="1" y="55"/>
                      <a:pt x="0" y="53"/>
                      <a:pt x="2" y="52"/>
                    </a:cubicBezTo>
                    <a:cubicBezTo>
                      <a:pt x="3" y="51"/>
                      <a:pt x="14" y="49"/>
                      <a:pt x="21" y="45"/>
                    </a:cubicBezTo>
                    <a:cubicBezTo>
                      <a:pt x="27" y="41"/>
                      <a:pt x="35" y="36"/>
                      <a:pt x="37" y="32"/>
                    </a:cubicBezTo>
                    <a:cubicBezTo>
                      <a:pt x="39" y="28"/>
                      <a:pt x="42" y="22"/>
                      <a:pt x="42" y="21"/>
                    </a:cubicBezTo>
                    <a:cubicBezTo>
                      <a:pt x="43" y="20"/>
                      <a:pt x="40" y="18"/>
                      <a:pt x="36" y="18"/>
                    </a:cubicBezTo>
                    <a:cubicBezTo>
                      <a:pt x="32" y="19"/>
                      <a:pt x="23" y="20"/>
                      <a:pt x="20" y="18"/>
                    </a:cubicBezTo>
                    <a:cubicBezTo>
                      <a:pt x="18" y="17"/>
                      <a:pt x="13" y="14"/>
                      <a:pt x="14" y="13"/>
                    </a:cubicBezTo>
                    <a:cubicBezTo>
                      <a:pt x="15" y="12"/>
                      <a:pt x="20" y="10"/>
                      <a:pt x="23" y="8"/>
                    </a:cubicBezTo>
                    <a:cubicBezTo>
                      <a:pt x="26" y="6"/>
                      <a:pt x="31" y="3"/>
                      <a:pt x="35" y="3"/>
                    </a:cubicBezTo>
                    <a:cubicBezTo>
                      <a:pt x="39" y="3"/>
                      <a:pt x="51" y="0"/>
                      <a:pt x="57" y="3"/>
                    </a:cubicBezTo>
                    <a:cubicBezTo>
                      <a:pt x="62" y="6"/>
                      <a:pt x="73" y="12"/>
                      <a:pt x="74" y="11"/>
                    </a:cubicBezTo>
                    <a:cubicBezTo>
                      <a:pt x="75" y="11"/>
                      <a:pt x="82" y="9"/>
                      <a:pt x="82" y="9"/>
                    </a:cubicBezTo>
                    <a:close/>
                  </a:path>
                </a:pathLst>
              </a:custGeom>
              <a:solidFill>
                <a:srgbClr val="ED9366"/>
              </a:solidFill>
              <a:ln w="9525">
                <a:noFill/>
                <a:round/>
              </a:ln>
            </p:spPr>
            <p:txBody>
              <a:bodyPr anchor="ctr"/>
              <a:lstStyle/>
              <a:p>
                <a:pPr algn="ctr"/>
              </a:p>
            </p:txBody>
          </p:sp>
          <p:sp>
            <p:nvSpPr>
              <p:cNvPr id="121" name="îŝļîde"/>
              <p:cNvSpPr/>
              <p:nvPr/>
            </p:nvSpPr>
            <p:spPr bwMode="auto">
              <a:xfrm>
                <a:off x="5711825" y="23256876"/>
                <a:ext cx="1298575" cy="879475"/>
              </a:xfrm>
              <a:custGeom>
                <a:avLst/>
                <a:gdLst/>
                <a:ahLst/>
                <a:cxnLst>
                  <a:cxn ang="0">
                    <a:pos x="24" y="0"/>
                  </a:cxn>
                  <a:cxn ang="0">
                    <a:pos x="42" y="4"/>
                  </a:cxn>
                  <a:cxn ang="0">
                    <a:pos x="62" y="10"/>
                  </a:cxn>
                  <a:cxn ang="0">
                    <a:pos x="102" y="38"/>
                  </a:cxn>
                  <a:cxn ang="0">
                    <a:pos x="117" y="43"/>
                  </a:cxn>
                  <a:cxn ang="0">
                    <a:pos x="119" y="52"/>
                  </a:cxn>
                  <a:cxn ang="0">
                    <a:pos x="108" y="52"/>
                  </a:cxn>
                  <a:cxn ang="0">
                    <a:pos x="94" y="47"/>
                  </a:cxn>
                  <a:cxn ang="0">
                    <a:pos x="89" y="50"/>
                  </a:cxn>
                  <a:cxn ang="0">
                    <a:pos x="103" y="56"/>
                  </a:cxn>
                  <a:cxn ang="0">
                    <a:pos x="117" y="65"/>
                  </a:cxn>
                  <a:cxn ang="0">
                    <a:pos x="112" y="70"/>
                  </a:cxn>
                  <a:cxn ang="0">
                    <a:pos x="87" y="61"/>
                  </a:cxn>
                  <a:cxn ang="0">
                    <a:pos x="98" y="69"/>
                  </a:cxn>
                  <a:cxn ang="0">
                    <a:pos x="105" y="76"/>
                  </a:cxn>
                  <a:cxn ang="0">
                    <a:pos x="91" y="77"/>
                  </a:cxn>
                  <a:cxn ang="0">
                    <a:pos x="81" y="79"/>
                  </a:cxn>
                  <a:cxn ang="0">
                    <a:pos x="59" y="71"/>
                  </a:cxn>
                  <a:cxn ang="0">
                    <a:pos x="42" y="57"/>
                  </a:cxn>
                  <a:cxn ang="0">
                    <a:pos x="24" y="43"/>
                  </a:cxn>
                  <a:cxn ang="0">
                    <a:pos x="0" y="27"/>
                  </a:cxn>
                  <a:cxn ang="0">
                    <a:pos x="24" y="0"/>
                  </a:cxn>
                </a:cxnLst>
                <a:rect l="0" t="0" r="r" b="b"/>
                <a:pathLst>
                  <a:path w="121" h="82">
                    <a:moveTo>
                      <a:pt x="24" y="0"/>
                    </a:moveTo>
                    <a:cubicBezTo>
                      <a:pt x="25" y="0"/>
                      <a:pt x="40" y="4"/>
                      <a:pt x="42" y="4"/>
                    </a:cubicBezTo>
                    <a:cubicBezTo>
                      <a:pt x="45" y="5"/>
                      <a:pt x="52" y="7"/>
                      <a:pt x="62" y="10"/>
                    </a:cubicBezTo>
                    <a:cubicBezTo>
                      <a:pt x="72" y="13"/>
                      <a:pt x="100" y="36"/>
                      <a:pt x="102" y="38"/>
                    </a:cubicBezTo>
                    <a:cubicBezTo>
                      <a:pt x="104" y="40"/>
                      <a:pt x="113" y="41"/>
                      <a:pt x="117" y="43"/>
                    </a:cubicBezTo>
                    <a:cubicBezTo>
                      <a:pt x="120" y="45"/>
                      <a:pt x="121" y="51"/>
                      <a:pt x="119" y="52"/>
                    </a:cubicBezTo>
                    <a:cubicBezTo>
                      <a:pt x="117" y="54"/>
                      <a:pt x="111" y="54"/>
                      <a:pt x="108" y="52"/>
                    </a:cubicBezTo>
                    <a:cubicBezTo>
                      <a:pt x="105" y="51"/>
                      <a:pt x="94" y="47"/>
                      <a:pt x="94" y="47"/>
                    </a:cubicBezTo>
                    <a:cubicBezTo>
                      <a:pt x="94" y="47"/>
                      <a:pt x="87" y="48"/>
                      <a:pt x="89" y="50"/>
                    </a:cubicBezTo>
                    <a:cubicBezTo>
                      <a:pt x="91" y="51"/>
                      <a:pt x="100" y="54"/>
                      <a:pt x="103" y="56"/>
                    </a:cubicBezTo>
                    <a:cubicBezTo>
                      <a:pt x="106" y="57"/>
                      <a:pt x="117" y="63"/>
                      <a:pt x="117" y="65"/>
                    </a:cubicBezTo>
                    <a:cubicBezTo>
                      <a:pt x="117" y="66"/>
                      <a:pt x="118" y="70"/>
                      <a:pt x="112" y="70"/>
                    </a:cubicBezTo>
                    <a:cubicBezTo>
                      <a:pt x="107" y="71"/>
                      <a:pt x="87" y="61"/>
                      <a:pt x="87" y="61"/>
                    </a:cubicBezTo>
                    <a:cubicBezTo>
                      <a:pt x="87" y="61"/>
                      <a:pt x="95" y="68"/>
                      <a:pt x="98" y="69"/>
                    </a:cubicBezTo>
                    <a:cubicBezTo>
                      <a:pt x="101" y="71"/>
                      <a:pt x="107" y="75"/>
                      <a:pt x="105" y="76"/>
                    </a:cubicBezTo>
                    <a:cubicBezTo>
                      <a:pt x="103" y="77"/>
                      <a:pt x="97" y="80"/>
                      <a:pt x="91" y="77"/>
                    </a:cubicBezTo>
                    <a:cubicBezTo>
                      <a:pt x="86" y="74"/>
                      <a:pt x="92" y="82"/>
                      <a:pt x="81" y="79"/>
                    </a:cubicBezTo>
                    <a:cubicBezTo>
                      <a:pt x="70" y="76"/>
                      <a:pt x="66" y="75"/>
                      <a:pt x="59" y="71"/>
                    </a:cubicBezTo>
                    <a:cubicBezTo>
                      <a:pt x="53" y="66"/>
                      <a:pt x="53" y="64"/>
                      <a:pt x="42" y="57"/>
                    </a:cubicBezTo>
                    <a:cubicBezTo>
                      <a:pt x="32" y="49"/>
                      <a:pt x="28" y="46"/>
                      <a:pt x="24" y="43"/>
                    </a:cubicBezTo>
                    <a:cubicBezTo>
                      <a:pt x="20" y="40"/>
                      <a:pt x="0" y="27"/>
                      <a:pt x="0" y="27"/>
                    </a:cubicBezTo>
                    <a:lnTo>
                      <a:pt x="24" y="0"/>
                    </a:lnTo>
                    <a:close/>
                  </a:path>
                </a:pathLst>
              </a:custGeom>
              <a:solidFill>
                <a:srgbClr val="ED9366"/>
              </a:solidFill>
              <a:ln w="9525">
                <a:noFill/>
                <a:round/>
              </a:ln>
            </p:spPr>
            <p:txBody>
              <a:bodyPr anchor="ctr"/>
              <a:lstStyle/>
              <a:p>
                <a:pPr algn="ctr"/>
              </a:p>
            </p:txBody>
          </p:sp>
          <p:sp>
            <p:nvSpPr>
              <p:cNvPr id="122" name="iṩḻidê"/>
              <p:cNvSpPr/>
              <p:nvPr/>
            </p:nvSpPr>
            <p:spPr bwMode="auto">
              <a:xfrm>
                <a:off x="6656388" y="23202901"/>
                <a:ext cx="449263" cy="374650"/>
              </a:xfrm>
              <a:custGeom>
                <a:avLst/>
                <a:gdLst/>
                <a:ahLst/>
                <a:cxnLst>
                  <a:cxn ang="0">
                    <a:pos x="9" y="0"/>
                  </a:cxn>
                  <a:cxn ang="0">
                    <a:pos x="0" y="2"/>
                  </a:cxn>
                  <a:cxn ang="0">
                    <a:pos x="27" y="35"/>
                  </a:cxn>
                  <a:cxn ang="0">
                    <a:pos x="42" y="24"/>
                  </a:cxn>
                  <a:cxn ang="0">
                    <a:pos x="9" y="0"/>
                  </a:cxn>
                </a:cxnLst>
                <a:rect l="0" t="0" r="r" b="b"/>
                <a:pathLst>
                  <a:path w="42" h="35">
                    <a:moveTo>
                      <a:pt x="9" y="0"/>
                    </a:moveTo>
                    <a:cubicBezTo>
                      <a:pt x="0" y="2"/>
                      <a:pt x="0" y="2"/>
                      <a:pt x="0" y="2"/>
                    </a:cubicBezTo>
                    <a:cubicBezTo>
                      <a:pt x="0" y="2"/>
                      <a:pt x="25" y="24"/>
                      <a:pt x="27" y="35"/>
                    </a:cubicBezTo>
                    <a:cubicBezTo>
                      <a:pt x="33" y="32"/>
                      <a:pt x="42" y="26"/>
                      <a:pt x="42" y="24"/>
                    </a:cubicBezTo>
                    <a:cubicBezTo>
                      <a:pt x="42" y="22"/>
                      <a:pt x="9" y="0"/>
                      <a:pt x="9" y="0"/>
                    </a:cubicBezTo>
                    <a:close/>
                  </a:path>
                </a:pathLst>
              </a:custGeom>
              <a:solidFill>
                <a:srgbClr val="FFFFFF"/>
              </a:solidFill>
              <a:ln w="9525">
                <a:noFill/>
                <a:round/>
              </a:ln>
            </p:spPr>
            <p:txBody>
              <a:bodyPr anchor="ctr"/>
              <a:lstStyle/>
              <a:p>
                <a:pPr algn="ctr"/>
              </a:p>
            </p:txBody>
          </p:sp>
          <p:sp>
            <p:nvSpPr>
              <p:cNvPr id="123" name="î$ḻïḋè"/>
              <p:cNvSpPr/>
              <p:nvPr/>
            </p:nvSpPr>
            <p:spPr bwMode="auto">
              <a:xfrm>
                <a:off x="5691188" y="23245763"/>
                <a:ext cx="374650" cy="428625"/>
              </a:xfrm>
              <a:custGeom>
                <a:avLst/>
                <a:gdLst/>
                <a:ahLst/>
                <a:cxnLst>
                  <a:cxn ang="0">
                    <a:pos x="26" y="0"/>
                  </a:cxn>
                  <a:cxn ang="0">
                    <a:pos x="0" y="28"/>
                  </a:cxn>
                  <a:cxn ang="0">
                    <a:pos x="14" y="40"/>
                  </a:cxn>
                  <a:cxn ang="0">
                    <a:pos x="33" y="2"/>
                  </a:cxn>
                  <a:cxn ang="0">
                    <a:pos x="26" y="0"/>
                  </a:cxn>
                </a:cxnLst>
                <a:rect l="0" t="0" r="r" b="b"/>
                <a:pathLst>
                  <a:path w="35" h="40">
                    <a:moveTo>
                      <a:pt x="26" y="0"/>
                    </a:moveTo>
                    <a:cubicBezTo>
                      <a:pt x="0" y="28"/>
                      <a:pt x="0" y="28"/>
                      <a:pt x="0" y="28"/>
                    </a:cubicBezTo>
                    <a:cubicBezTo>
                      <a:pt x="0" y="28"/>
                      <a:pt x="11" y="40"/>
                      <a:pt x="14" y="40"/>
                    </a:cubicBezTo>
                    <a:cubicBezTo>
                      <a:pt x="16" y="40"/>
                      <a:pt x="35" y="8"/>
                      <a:pt x="33" y="2"/>
                    </a:cubicBezTo>
                    <a:cubicBezTo>
                      <a:pt x="28" y="0"/>
                      <a:pt x="26" y="0"/>
                      <a:pt x="26" y="0"/>
                    </a:cubicBezTo>
                    <a:close/>
                  </a:path>
                </a:pathLst>
              </a:custGeom>
              <a:solidFill>
                <a:srgbClr val="FFFFFF"/>
              </a:solidFill>
              <a:ln w="9525">
                <a:noFill/>
                <a:round/>
              </a:ln>
            </p:spPr>
            <p:txBody>
              <a:bodyPr anchor="ctr"/>
              <a:lstStyle/>
              <a:p>
                <a:pPr algn="ctr"/>
              </a:p>
            </p:txBody>
          </p:sp>
          <p:sp>
            <p:nvSpPr>
              <p:cNvPr id="124" name="işļïḑè"/>
              <p:cNvSpPr/>
              <p:nvPr/>
            </p:nvSpPr>
            <p:spPr bwMode="auto">
              <a:xfrm>
                <a:off x="6065838" y="20843876"/>
                <a:ext cx="279400" cy="182563"/>
              </a:xfrm>
              <a:custGeom>
                <a:avLst/>
                <a:gdLst/>
                <a:ahLst/>
                <a:cxnLst>
                  <a:cxn ang="0">
                    <a:pos x="0" y="0"/>
                  </a:cxn>
                  <a:cxn ang="0">
                    <a:pos x="19" y="13"/>
                  </a:cxn>
                  <a:cxn ang="0">
                    <a:pos x="26" y="2"/>
                  </a:cxn>
                  <a:cxn ang="0">
                    <a:pos x="21" y="17"/>
                  </a:cxn>
                  <a:cxn ang="0">
                    <a:pos x="1" y="4"/>
                  </a:cxn>
                  <a:cxn ang="0">
                    <a:pos x="0" y="0"/>
                  </a:cxn>
                </a:cxnLst>
                <a:rect l="0" t="0" r="r" b="b"/>
                <a:pathLst>
                  <a:path w="26" h="17">
                    <a:moveTo>
                      <a:pt x="0" y="0"/>
                    </a:moveTo>
                    <a:cubicBezTo>
                      <a:pt x="0" y="0"/>
                      <a:pt x="14" y="12"/>
                      <a:pt x="19" y="13"/>
                    </a:cubicBezTo>
                    <a:cubicBezTo>
                      <a:pt x="21" y="8"/>
                      <a:pt x="26" y="2"/>
                      <a:pt x="26" y="2"/>
                    </a:cubicBezTo>
                    <a:cubicBezTo>
                      <a:pt x="21" y="17"/>
                      <a:pt x="21" y="17"/>
                      <a:pt x="21" y="17"/>
                    </a:cubicBezTo>
                    <a:cubicBezTo>
                      <a:pt x="1" y="4"/>
                      <a:pt x="1" y="4"/>
                      <a:pt x="1" y="4"/>
                    </a:cubicBezTo>
                    <a:lnTo>
                      <a:pt x="0" y="0"/>
                    </a:lnTo>
                    <a:close/>
                  </a:path>
                </a:pathLst>
              </a:custGeom>
              <a:solidFill>
                <a:srgbClr val="C7D6E2"/>
              </a:solidFill>
              <a:ln w="9525">
                <a:noFill/>
                <a:round/>
              </a:ln>
            </p:spPr>
            <p:txBody>
              <a:bodyPr anchor="ctr"/>
              <a:lstStyle/>
              <a:p>
                <a:pPr algn="ctr"/>
              </a:p>
            </p:txBody>
          </p:sp>
          <p:sp>
            <p:nvSpPr>
              <p:cNvPr id="125" name="íṧ1îde"/>
              <p:cNvSpPr/>
              <p:nvPr/>
            </p:nvSpPr>
            <p:spPr bwMode="auto">
              <a:xfrm>
                <a:off x="6408738" y="20854988"/>
                <a:ext cx="322263" cy="171450"/>
              </a:xfrm>
              <a:custGeom>
                <a:avLst/>
                <a:gdLst/>
                <a:ahLst/>
                <a:cxnLst>
                  <a:cxn ang="0">
                    <a:pos x="0" y="1"/>
                  </a:cxn>
                  <a:cxn ang="0">
                    <a:pos x="6" y="12"/>
                  </a:cxn>
                  <a:cxn ang="0">
                    <a:pos x="30" y="0"/>
                  </a:cxn>
                  <a:cxn ang="0">
                    <a:pos x="27" y="6"/>
                  </a:cxn>
                  <a:cxn ang="0">
                    <a:pos x="6" y="16"/>
                  </a:cxn>
                  <a:cxn ang="0">
                    <a:pos x="0" y="1"/>
                  </a:cxn>
                </a:cxnLst>
                <a:rect l="0" t="0" r="r" b="b"/>
                <a:pathLst>
                  <a:path w="30" h="16">
                    <a:moveTo>
                      <a:pt x="0" y="1"/>
                    </a:moveTo>
                    <a:cubicBezTo>
                      <a:pt x="0" y="1"/>
                      <a:pt x="7" y="11"/>
                      <a:pt x="6" y="12"/>
                    </a:cubicBezTo>
                    <a:cubicBezTo>
                      <a:pt x="6" y="13"/>
                      <a:pt x="28" y="3"/>
                      <a:pt x="30" y="0"/>
                    </a:cubicBezTo>
                    <a:cubicBezTo>
                      <a:pt x="28" y="5"/>
                      <a:pt x="27" y="6"/>
                      <a:pt x="27" y="6"/>
                    </a:cubicBezTo>
                    <a:cubicBezTo>
                      <a:pt x="6" y="16"/>
                      <a:pt x="6" y="16"/>
                      <a:pt x="6" y="16"/>
                    </a:cubicBezTo>
                    <a:lnTo>
                      <a:pt x="0" y="1"/>
                    </a:lnTo>
                    <a:close/>
                  </a:path>
                </a:pathLst>
              </a:custGeom>
              <a:solidFill>
                <a:srgbClr val="C7D6E2"/>
              </a:solidFill>
              <a:ln w="9525">
                <a:noFill/>
                <a:round/>
              </a:ln>
            </p:spPr>
            <p:txBody>
              <a:bodyPr anchor="ctr"/>
              <a:lstStyle/>
              <a:p>
                <a:pPr algn="ctr"/>
              </a:p>
            </p:txBody>
          </p:sp>
          <p:sp>
            <p:nvSpPr>
              <p:cNvPr id="126" name="íş1ïdè"/>
              <p:cNvSpPr/>
              <p:nvPr/>
            </p:nvSpPr>
            <p:spPr bwMode="auto">
              <a:xfrm>
                <a:off x="6269038" y="20843876"/>
                <a:ext cx="236538" cy="268288"/>
              </a:xfrm>
              <a:custGeom>
                <a:avLst/>
                <a:gdLst/>
                <a:ahLst/>
                <a:cxnLst>
                  <a:cxn ang="0">
                    <a:pos x="5" y="0"/>
                  </a:cxn>
                  <a:cxn ang="0">
                    <a:pos x="20" y="0"/>
                  </a:cxn>
                  <a:cxn ang="0">
                    <a:pos x="20" y="17"/>
                  </a:cxn>
                  <a:cxn ang="0">
                    <a:pos x="4" y="17"/>
                  </a:cxn>
                  <a:cxn ang="0">
                    <a:pos x="5" y="0"/>
                  </a:cxn>
                </a:cxnLst>
                <a:rect l="0" t="0" r="r" b="b"/>
                <a:pathLst>
                  <a:path w="22" h="25">
                    <a:moveTo>
                      <a:pt x="5" y="0"/>
                    </a:moveTo>
                    <a:cubicBezTo>
                      <a:pt x="20" y="0"/>
                      <a:pt x="20" y="0"/>
                      <a:pt x="20" y="0"/>
                    </a:cubicBezTo>
                    <a:cubicBezTo>
                      <a:pt x="20" y="0"/>
                      <a:pt x="22" y="14"/>
                      <a:pt x="20" y="17"/>
                    </a:cubicBezTo>
                    <a:cubicBezTo>
                      <a:pt x="17" y="20"/>
                      <a:pt x="8" y="25"/>
                      <a:pt x="4" y="17"/>
                    </a:cubicBezTo>
                    <a:cubicBezTo>
                      <a:pt x="0" y="10"/>
                      <a:pt x="5" y="0"/>
                      <a:pt x="5" y="0"/>
                    </a:cubicBezTo>
                    <a:close/>
                  </a:path>
                </a:pathLst>
              </a:custGeom>
              <a:solidFill>
                <a:srgbClr val="C63300"/>
              </a:solidFill>
              <a:ln w="9525">
                <a:noFill/>
                <a:round/>
              </a:ln>
            </p:spPr>
            <p:txBody>
              <a:bodyPr anchor="ctr"/>
              <a:lstStyle/>
              <a:p>
                <a:pPr algn="ctr"/>
              </a:p>
            </p:txBody>
          </p:sp>
          <p:sp>
            <p:nvSpPr>
              <p:cNvPr id="127" name="íṧ1íďè"/>
              <p:cNvSpPr/>
              <p:nvPr/>
            </p:nvSpPr>
            <p:spPr bwMode="auto">
              <a:xfrm>
                <a:off x="6216650" y="21004213"/>
                <a:ext cx="342900" cy="1308100"/>
              </a:xfrm>
              <a:custGeom>
                <a:avLst/>
                <a:gdLst/>
                <a:ahLst/>
                <a:cxnLst>
                  <a:cxn ang="0">
                    <a:pos x="32" y="70"/>
                  </a:cxn>
                  <a:cxn ang="0">
                    <a:pos x="23" y="104"/>
                  </a:cxn>
                  <a:cxn ang="0">
                    <a:pos x="19" y="122"/>
                  </a:cxn>
                  <a:cxn ang="0">
                    <a:pos x="17" y="115"/>
                  </a:cxn>
                  <a:cxn ang="0">
                    <a:pos x="2" y="65"/>
                  </a:cxn>
                  <a:cxn ang="0">
                    <a:pos x="2" y="64"/>
                  </a:cxn>
                  <a:cxn ang="0">
                    <a:pos x="0" y="58"/>
                  </a:cxn>
                  <a:cxn ang="0">
                    <a:pos x="9" y="2"/>
                  </a:cxn>
                  <a:cxn ang="0">
                    <a:pos x="9" y="2"/>
                  </a:cxn>
                  <a:cxn ang="0">
                    <a:pos x="17" y="1"/>
                  </a:cxn>
                  <a:cxn ang="0">
                    <a:pos x="18" y="1"/>
                  </a:cxn>
                  <a:cxn ang="0">
                    <a:pos x="23" y="0"/>
                  </a:cxn>
                  <a:cxn ang="0">
                    <a:pos x="23" y="4"/>
                  </a:cxn>
                  <a:cxn ang="0">
                    <a:pos x="32" y="70"/>
                  </a:cxn>
                </a:cxnLst>
                <a:rect l="0" t="0" r="r" b="b"/>
                <a:pathLst>
                  <a:path w="32" h="122">
                    <a:moveTo>
                      <a:pt x="32" y="70"/>
                    </a:moveTo>
                    <a:cubicBezTo>
                      <a:pt x="29" y="85"/>
                      <a:pt x="24" y="98"/>
                      <a:pt x="23" y="104"/>
                    </a:cubicBezTo>
                    <a:cubicBezTo>
                      <a:pt x="21" y="111"/>
                      <a:pt x="19" y="122"/>
                      <a:pt x="19" y="122"/>
                    </a:cubicBezTo>
                    <a:cubicBezTo>
                      <a:pt x="19" y="122"/>
                      <a:pt x="19" y="119"/>
                      <a:pt x="17" y="115"/>
                    </a:cubicBezTo>
                    <a:cubicBezTo>
                      <a:pt x="13" y="103"/>
                      <a:pt x="4" y="74"/>
                      <a:pt x="2" y="65"/>
                    </a:cubicBezTo>
                    <a:cubicBezTo>
                      <a:pt x="2" y="64"/>
                      <a:pt x="2" y="64"/>
                      <a:pt x="2" y="64"/>
                    </a:cubicBezTo>
                    <a:cubicBezTo>
                      <a:pt x="1" y="63"/>
                      <a:pt x="1" y="60"/>
                      <a:pt x="0" y="58"/>
                    </a:cubicBezTo>
                    <a:cubicBezTo>
                      <a:pt x="9" y="2"/>
                      <a:pt x="9" y="2"/>
                      <a:pt x="9" y="2"/>
                    </a:cubicBezTo>
                    <a:cubicBezTo>
                      <a:pt x="9" y="2"/>
                      <a:pt x="9" y="2"/>
                      <a:pt x="9" y="2"/>
                    </a:cubicBezTo>
                    <a:cubicBezTo>
                      <a:pt x="17" y="1"/>
                      <a:pt x="17" y="1"/>
                      <a:pt x="17" y="1"/>
                    </a:cubicBezTo>
                    <a:cubicBezTo>
                      <a:pt x="18" y="1"/>
                      <a:pt x="18" y="1"/>
                      <a:pt x="18" y="1"/>
                    </a:cubicBezTo>
                    <a:cubicBezTo>
                      <a:pt x="23" y="0"/>
                      <a:pt x="23" y="0"/>
                      <a:pt x="23" y="0"/>
                    </a:cubicBezTo>
                    <a:cubicBezTo>
                      <a:pt x="23" y="0"/>
                      <a:pt x="23" y="1"/>
                      <a:pt x="23" y="4"/>
                    </a:cubicBezTo>
                    <a:cubicBezTo>
                      <a:pt x="25" y="14"/>
                      <a:pt x="29" y="43"/>
                      <a:pt x="32" y="70"/>
                    </a:cubicBezTo>
                    <a:close/>
                  </a:path>
                </a:pathLst>
              </a:custGeom>
              <a:solidFill>
                <a:srgbClr val="C63300"/>
              </a:solidFill>
              <a:ln w="9525">
                <a:noFill/>
                <a:round/>
              </a:ln>
            </p:spPr>
            <p:txBody>
              <a:bodyPr anchor="ctr"/>
              <a:lstStyle/>
              <a:p>
                <a:pPr algn="ctr"/>
              </a:p>
            </p:txBody>
          </p:sp>
          <p:sp>
            <p:nvSpPr>
              <p:cNvPr id="128" name="iṥlíḋe"/>
              <p:cNvSpPr/>
              <p:nvPr/>
            </p:nvSpPr>
            <p:spPr bwMode="auto">
              <a:xfrm>
                <a:off x="6259513" y="20843876"/>
                <a:ext cx="288925" cy="149225"/>
              </a:xfrm>
              <a:custGeom>
                <a:avLst/>
                <a:gdLst/>
                <a:ahLst/>
                <a:cxnLst>
                  <a:cxn ang="0">
                    <a:pos x="128" y="13"/>
                  </a:cxn>
                  <a:cxn ang="0">
                    <a:pos x="148" y="13"/>
                  </a:cxn>
                  <a:cxn ang="0">
                    <a:pos x="182" y="67"/>
                  </a:cxn>
                  <a:cxn ang="0">
                    <a:pos x="142" y="94"/>
                  </a:cxn>
                  <a:cxn ang="0">
                    <a:pos x="33" y="81"/>
                  </a:cxn>
                  <a:cxn ang="0">
                    <a:pos x="0" y="67"/>
                  </a:cxn>
                  <a:cxn ang="0">
                    <a:pos x="27" y="0"/>
                  </a:cxn>
                  <a:cxn ang="0">
                    <a:pos x="67" y="13"/>
                  </a:cxn>
                  <a:cxn ang="0">
                    <a:pos x="128" y="13"/>
                  </a:cxn>
                </a:cxnLst>
                <a:rect l="0" t="0" r="r" b="b"/>
                <a:pathLst>
                  <a:path w="182" h="94">
                    <a:moveTo>
                      <a:pt x="128" y="13"/>
                    </a:moveTo>
                    <a:lnTo>
                      <a:pt x="148" y="13"/>
                    </a:lnTo>
                    <a:lnTo>
                      <a:pt x="182" y="67"/>
                    </a:lnTo>
                    <a:lnTo>
                      <a:pt x="142" y="94"/>
                    </a:lnTo>
                    <a:lnTo>
                      <a:pt x="33" y="81"/>
                    </a:lnTo>
                    <a:lnTo>
                      <a:pt x="0" y="67"/>
                    </a:lnTo>
                    <a:lnTo>
                      <a:pt x="27" y="0"/>
                    </a:lnTo>
                    <a:lnTo>
                      <a:pt x="67" y="13"/>
                    </a:lnTo>
                    <a:lnTo>
                      <a:pt x="128" y="13"/>
                    </a:lnTo>
                    <a:close/>
                  </a:path>
                </a:pathLst>
              </a:custGeom>
              <a:solidFill>
                <a:srgbClr val="C63300"/>
              </a:solidFill>
              <a:ln w="9525">
                <a:noFill/>
                <a:round/>
              </a:ln>
            </p:spPr>
            <p:txBody>
              <a:bodyPr anchor="ctr"/>
              <a:lstStyle/>
              <a:p>
                <a:pPr algn="ctr"/>
              </a:p>
            </p:txBody>
          </p:sp>
        </p:grpSp>
        <p:grpSp>
          <p:nvGrpSpPr>
            <p:cNvPr id="8" name="组合 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357774" y="4437755"/>
              <a:ext cx="613862" cy="487067"/>
              <a:chOff x="2213430" y="1202833"/>
              <a:chExt cx="7765141" cy="4941839"/>
            </a:xfrm>
          </p:grpSpPr>
          <p:sp>
            <p:nvSpPr>
              <p:cNvPr id="70" name="îšḷiḋe"/>
              <p:cNvSpPr/>
              <p:nvPr/>
            </p:nvSpPr>
            <p:spPr bwMode="auto">
              <a:xfrm>
                <a:off x="2213430" y="3311791"/>
                <a:ext cx="3154389" cy="2214353"/>
              </a:xfrm>
              <a:custGeom>
                <a:avLst/>
                <a:gdLst/>
                <a:ahLst/>
                <a:cxnLst>
                  <a:cxn ang="0">
                    <a:pos x="55" y="254"/>
                  </a:cxn>
                  <a:cxn ang="0">
                    <a:pos x="63" y="183"/>
                  </a:cxn>
                  <a:cxn ang="0">
                    <a:pos x="67" y="179"/>
                  </a:cxn>
                  <a:cxn ang="0">
                    <a:pos x="70" y="183"/>
                  </a:cxn>
                  <a:cxn ang="0">
                    <a:pos x="70" y="254"/>
                  </a:cxn>
                  <a:cxn ang="0">
                    <a:pos x="293" y="254"/>
                  </a:cxn>
                  <a:cxn ang="0">
                    <a:pos x="293" y="183"/>
                  </a:cxn>
                  <a:cxn ang="0">
                    <a:pos x="297" y="179"/>
                  </a:cxn>
                  <a:cxn ang="0">
                    <a:pos x="302" y="184"/>
                  </a:cxn>
                  <a:cxn ang="0">
                    <a:pos x="308" y="254"/>
                  </a:cxn>
                  <a:cxn ang="0">
                    <a:pos x="362" y="254"/>
                  </a:cxn>
                  <a:cxn ang="0">
                    <a:pos x="355" y="103"/>
                  </a:cxn>
                  <a:cxn ang="0">
                    <a:pos x="312" y="62"/>
                  </a:cxn>
                  <a:cxn ang="0">
                    <a:pos x="233" y="51"/>
                  </a:cxn>
                  <a:cxn ang="0">
                    <a:pos x="221" y="35"/>
                  </a:cxn>
                  <a:cxn ang="0">
                    <a:pos x="219" y="0"/>
                  </a:cxn>
                  <a:cxn ang="0">
                    <a:pos x="179" y="0"/>
                  </a:cxn>
                  <a:cxn ang="0">
                    <a:pos x="143" y="0"/>
                  </a:cxn>
                  <a:cxn ang="0">
                    <a:pos x="142" y="36"/>
                  </a:cxn>
                  <a:cxn ang="0">
                    <a:pos x="129" y="50"/>
                  </a:cxn>
                  <a:cxn ang="0">
                    <a:pos x="51" y="62"/>
                  </a:cxn>
                  <a:cxn ang="0">
                    <a:pos x="8" y="103"/>
                  </a:cxn>
                  <a:cxn ang="0">
                    <a:pos x="0" y="254"/>
                  </a:cxn>
                  <a:cxn ang="0">
                    <a:pos x="55" y="254"/>
                  </a:cxn>
                </a:cxnLst>
                <a:rect l="0" t="0" r="r" b="b"/>
                <a:pathLst>
                  <a:path w="362" h="254">
                    <a:moveTo>
                      <a:pt x="55" y="254"/>
                    </a:moveTo>
                    <a:cubicBezTo>
                      <a:pt x="63" y="183"/>
                      <a:pt x="63" y="183"/>
                      <a:pt x="63" y="183"/>
                    </a:cubicBezTo>
                    <a:cubicBezTo>
                      <a:pt x="63" y="181"/>
                      <a:pt x="65" y="179"/>
                      <a:pt x="67" y="179"/>
                    </a:cubicBezTo>
                    <a:cubicBezTo>
                      <a:pt x="69" y="179"/>
                      <a:pt x="70" y="181"/>
                      <a:pt x="70" y="183"/>
                    </a:cubicBezTo>
                    <a:cubicBezTo>
                      <a:pt x="70" y="254"/>
                      <a:pt x="70" y="254"/>
                      <a:pt x="70" y="254"/>
                    </a:cubicBezTo>
                    <a:cubicBezTo>
                      <a:pt x="293" y="254"/>
                      <a:pt x="293" y="254"/>
                      <a:pt x="293" y="254"/>
                    </a:cubicBezTo>
                    <a:cubicBezTo>
                      <a:pt x="293" y="183"/>
                      <a:pt x="293" y="183"/>
                      <a:pt x="293" y="183"/>
                    </a:cubicBezTo>
                    <a:cubicBezTo>
                      <a:pt x="293" y="181"/>
                      <a:pt x="295" y="179"/>
                      <a:pt x="297" y="179"/>
                    </a:cubicBezTo>
                    <a:cubicBezTo>
                      <a:pt x="299" y="180"/>
                      <a:pt x="302" y="179"/>
                      <a:pt x="302" y="184"/>
                    </a:cubicBezTo>
                    <a:cubicBezTo>
                      <a:pt x="308" y="254"/>
                      <a:pt x="308" y="254"/>
                      <a:pt x="308" y="254"/>
                    </a:cubicBezTo>
                    <a:cubicBezTo>
                      <a:pt x="362" y="254"/>
                      <a:pt x="362" y="254"/>
                      <a:pt x="362" y="254"/>
                    </a:cubicBezTo>
                    <a:cubicBezTo>
                      <a:pt x="355" y="103"/>
                      <a:pt x="355" y="103"/>
                      <a:pt x="355" y="103"/>
                    </a:cubicBezTo>
                    <a:cubicBezTo>
                      <a:pt x="351" y="83"/>
                      <a:pt x="334" y="66"/>
                      <a:pt x="312" y="62"/>
                    </a:cubicBezTo>
                    <a:cubicBezTo>
                      <a:pt x="233" y="51"/>
                      <a:pt x="233" y="51"/>
                      <a:pt x="233" y="51"/>
                    </a:cubicBezTo>
                    <a:cubicBezTo>
                      <a:pt x="226" y="49"/>
                      <a:pt x="221" y="42"/>
                      <a:pt x="221" y="35"/>
                    </a:cubicBezTo>
                    <a:cubicBezTo>
                      <a:pt x="219" y="0"/>
                      <a:pt x="219" y="0"/>
                      <a:pt x="219" y="0"/>
                    </a:cubicBezTo>
                    <a:cubicBezTo>
                      <a:pt x="179" y="0"/>
                      <a:pt x="179" y="0"/>
                      <a:pt x="179" y="0"/>
                    </a:cubicBezTo>
                    <a:cubicBezTo>
                      <a:pt x="143" y="0"/>
                      <a:pt x="143" y="0"/>
                      <a:pt x="143" y="0"/>
                    </a:cubicBezTo>
                    <a:cubicBezTo>
                      <a:pt x="142" y="36"/>
                      <a:pt x="142" y="36"/>
                      <a:pt x="142" y="36"/>
                    </a:cubicBezTo>
                    <a:cubicBezTo>
                      <a:pt x="141" y="43"/>
                      <a:pt x="136" y="49"/>
                      <a:pt x="129" y="50"/>
                    </a:cubicBezTo>
                    <a:cubicBezTo>
                      <a:pt x="51" y="62"/>
                      <a:pt x="51" y="62"/>
                      <a:pt x="51" y="62"/>
                    </a:cubicBezTo>
                    <a:cubicBezTo>
                      <a:pt x="30" y="66"/>
                      <a:pt x="13" y="83"/>
                      <a:pt x="8" y="103"/>
                    </a:cubicBezTo>
                    <a:cubicBezTo>
                      <a:pt x="0" y="254"/>
                      <a:pt x="0" y="254"/>
                      <a:pt x="0" y="254"/>
                    </a:cubicBezTo>
                    <a:lnTo>
                      <a:pt x="55" y="254"/>
                    </a:lnTo>
                    <a:close/>
                  </a:path>
                </a:pathLst>
              </a:custGeom>
              <a:solidFill>
                <a:srgbClr val="FFE1CC"/>
              </a:solidFill>
              <a:ln w="9525">
                <a:noFill/>
                <a:round/>
              </a:ln>
            </p:spPr>
            <p:txBody>
              <a:bodyPr anchor="ctr"/>
              <a:lstStyle/>
              <a:p>
                <a:pPr algn="ctr"/>
              </a:p>
            </p:txBody>
          </p:sp>
          <p:sp>
            <p:nvSpPr>
              <p:cNvPr id="71" name="îṣľîḍe"/>
              <p:cNvSpPr/>
              <p:nvPr/>
            </p:nvSpPr>
            <p:spPr bwMode="auto">
              <a:xfrm>
                <a:off x="3198179" y="3625846"/>
                <a:ext cx="1193408" cy="1900298"/>
              </a:xfrm>
              <a:custGeom>
                <a:avLst/>
                <a:gdLst/>
                <a:ahLst/>
                <a:cxnLst>
                  <a:cxn ang="0">
                    <a:pos x="116" y="218"/>
                  </a:cxn>
                  <a:cxn ang="0">
                    <a:pos x="137" y="16"/>
                  </a:cxn>
                  <a:cxn ang="0">
                    <a:pos x="122" y="14"/>
                  </a:cxn>
                  <a:cxn ang="0">
                    <a:pos x="110" y="0"/>
                  </a:cxn>
                  <a:cxn ang="0">
                    <a:pos x="69" y="41"/>
                  </a:cxn>
                  <a:cxn ang="0">
                    <a:pos x="27" y="0"/>
                  </a:cxn>
                  <a:cxn ang="0">
                    <a:pos x="15" y="14"/>
                  </a:cxn>
                  <a:cxn ang="0">
                    <a:pos x="0" y="16"/>
                  </a:cxn>
                  <a:cxn ang="0">
                    <a:pos x="29" y="218"/>
                  </a:cxn>
                  <a:cxn ang="0">
                    <a:pos x="116" y="218"/>
                  </a:cxn>
                </a:cxnLst>
                <a:rect l="0" t="0" r="r" b="b"/>
                <a:pathLst>
                  <a:path w="137" h="218">
                    <a:moveTo>
                      <a:pt x="116" y="218"/>
                    </a:moveTo>
                    <a:cubicBezTo>
                      <a:pt x="137" y="16"/>
                      <a:pt x="137" y="16"/>
                      <a:pt x="137" y="16"/>
                    </a:cubicBezTo>
                    <a:cubicBezTo>
                      <a:pt x="122" y="14"/>
                      <a:pt x="122" y="14"/>
                      <a:pt x="122" y="14"/>
                    </a:cubicBezTo>
                    <a:cubicBezTo>
                      <a:pt x="116" y="13"/>
                      <a:pt x="110" y="7"/>
                      <a:pt x="110" y="0"/>
                    </a:cubicBezTo>
                    <a:cubicBezTo>
                      <a:pt x="69" y="41"/>
                      <a:pt x="69" y="41"/>
                      <a:pt x="69" y="41"/>
                    </a:cubicBezTo>
                    <a:cubicBezTo>
                      <a:pt x="27" y="0"/>
                      <a:pt x="27" y="0"/>
                      <a:pt x="27" y="0"/>
                    </a:cubicBezTo>
                    <a:cubicBezTo>
                      <a:pt x="27" y="7"/>
                      <a:pt x="22" y="13"/>
                      <a:pt x="15" y="14"/>
                    </a:cubicBezTo>
                    <a:cubicBezTo>
                      <a:pt x="0" y="16"/>
                      <a:pt x="0" y="16"/>
                      <a:pt x="0" y="16"/>
                    </a:cubicBezTo>
                    <a:cubicBezTo>
                      <a:pt x="29" y="218"/>
                      <a:pt x="29" y="218"/>
                      <a:pt x="29" y="218"/>
                    </a:cubicBezTo>
                    <a:lnTo>
                      <a:pt x="116" y="218"/>
                    </a:lnTo>
                    <a:close/>
                  </a:path>
                </a:pathLst>
              </a:custGeom>
              <a:solidFill>
                <a:srgbClr val="0D979B"/>
              </a:solidFill>
              <a:ln w="9525">
                <a:noFill/>
                <a:round/>
              </a:ln>
            </p:spPr>
            <p:txBody>
              <a:bodyPr anchor="ctr"/>
              <a:lstStyle/>
              <a:p>
                <a:pPr algn="ctr"/>
              </a:p>
            </p:txBody>
          </p:sp>
          <p:sp>
            <p:nvSpPr>
              <p:cNvPr id="72" name="íŝliḋè"/>
              <p:cNvSpPr/>
              <p:nvPr/>
            </p:nvSpPr>
            <p:spPr bwMode="auto">
              <a:xfrm>
                <a:off x="3660212" y="3983549"/>
                <a:ext cx="269342" cy="1542595"/>
              </a:xfrm>
              <a:custGeom>
                <a:avLst/>
                <a:gdLst/>
                <a:ahLst/>
                <a:cxnLst>
                  <a:cxn ang="0">
                    <a:pos x="9" y="50"/>
                  </a:cxn>
                  <a:cxn ang="0">
                    <a:pos x="3" y="177"/>
                  </a:cxn>
                  <a:cxn ang="0">
                    <a:pos x="29" y="177"/>
                  </a:cxn>
                  <a:cxn ang="0">
                    <a:pos x="22" y="50"/>
                  </a:cxn>
                  <a:cxn ang="0">
                    <a:pos x="23" y="42"/>
                  </a:cxn>
                  <a:cxn ang="0">
                    <a:pos x="31" y="27"/>
                  </a:cxn>
                  <a:cxn ang="0">
                    <a:pos x="16" y="0"/>
                  </a:cxn>
                  <a:cxn ang="0">
                    <a:pos x="16" y="0"/>
                  </a:cxn>
                  <a:cxn ang="0">
                    <a:pos x="16" y="0"/>
                  </a:cxn>
                  <a:cxn ang="0">
                    <a:pos x="15" y="0"/>
                  </a:cxn>
                  <a:cxn ang="0">
                    <a:pos x="15" y="0"/>
                  </a:cxn>
                  <a:cxn ang="0">
                    <a:pos x="0" y="27"/>
                  </a:cxn>
                  <a:cxn ang="0">
                    <a:pos x="8" y="42"/>
                  </a:cxn>
                  <a:cxn ang="0">
                    <a:pos x="9" y="50"/>
                  </a:cxn>
                </a:cxnLst>
                <a:rect l="0" t="0" r="r" b="b"/>
                <a:pathLst>
                  <a:path w="31" h="177">
                    <a:moveTo>
                      <a:pt x="9" y="50"/>
                    </a:moveTo>
                    <a:cubicBezTo>
                      <a:pt x="3" y="177"/>
                      <a:pt x="3" y="177"/>
                      <a:pt x="3" y="177"/>
                    </a:cubicBezTo>
                    <a:cubicBezTo>
                      <a:pt x="29" y="177"/>
                      <a:pt x="29" y="177"/>
                      <a:pt x="29" y="177"/>
                    </a:cubicBezTo>
                    <a:cubicBezTo>
                      <a:pt x="22" y="50"/>
                      <a:pt x="22" y="50"/>
                      <a:pt x="22" y="50"/>
                    </a:cubicBezTo>
                    <a:cubicBezTo>
                      <a:pt x="22" y="47"/>
                      <a:pt x="23" y="43"/>
                      <a:pt x="23" y="42"/>
                    </a:cubicBezTo>
                    <a:cubicBezTo>
                      <a:pt x="31" y="27"/>
                      <a:pt x="31" y="27"/>
                      <a:pt x="31" y="27"/>
                    </a:cubicBezTo>
                    <a:cubicBezTo>
                      <a:pt x="16" y="0"/>
                      <a:pt x="16" y="0"/>
                      <a:pt x="16" y="0"/>
                    </a:cubicBezTo>
                    <a:cubicBezTo>
                      <a:pt x="16" y="0"/>
                      <a:pt x="16" y="0"/>
                      <a:pt x="16" y="0"/>
                    </a:cubicBezTo>
                    <a:cubicBezTo>
                      <a:pt x="16" y="0"/>
                      <a:pt x="16" y="0"/>
                      <a:pt x="16" y="0"/>
                    </a:cubicBezTo>
                    <a:cubicBezTo>
                      <a:pt x="15" y="0"/>
                      <a:pt x="15" y="0"/>
                      <a:pt x="15" y="0"/>
                    </a:cubicBezTo>
                    <a:cubicBezTo>
                      <a:pt x="15" y="0"/>
                      <a:pt x="15" y="0"/>
                      <a:pt x="15" y="0"/>
                    </a:cubicBezTo>
                    <a:cubicBezTo>
                      <a:pt x="0" y="27"/>
                      <a:pt x="0" y="27"/>
                      <a:pt x="0" y="27"/>
                    </a:cubicBezTo>
                    <a:cubicBezTo>
                      <a:pt x="8" y="42"/>
                      <a:pt x="8" y="42"/>
                      <a:pt x="8" y="42"/>
                    </a:cubicBezTo>
                    <a:cubicBezTo>
                      <a:pt x="9" y="44"/>
                      <a:pt x="9" y="47"/>
                      <a:pt x="9" y="50"/>
                    </a:cubicBezTo>
                    <a:close/>
                  </a:path>
                </a:pathLst>
              </a:custGeom>
              <a:solidFill>
                <a:srgbClr val="253F59"/>
              </a:solidFill>
              <a:ln w="9525">
                <a:noFill/>
                <a:round/>
              </a:ln>
            </p:spPr>
            <p:txBody>
              <a:bodyPr anchor="ctr"/>
              <a:lstStyle/>
              <a:p>
                <a:pPr algn="ctr"/>
              </a:p>
            </p:txBody>
          </p:sp>
          <p:sp>
            <p:nvSpPr>
              <p:cNvPr id="73" name="is1íḍé"/>
              <p:cNvSpPr/>
              <p:nvPr/>
            </p:nvSpPr>
            <p:spPr bwMode="auto">
              <a:xfrm>
                <a:off x="3860356" y="3773824"/>
                <a:ext cx="1534078" cy="1752319"/>
              </a:xfrm>
              <a:custGeom>
                <a:avLst/>
                <a:gdLst/>
                <a:ahLst/>
                <a:cxnLst>
                  <a:cxn ang="0">
                    <a:pos x="110" y="201"/>
                  </a:cxn>
                  <a:cxn ang="0">
                    <a:pos x="110" y="147"/>
                  </a:cxn>
                  <a:cxn ang="0">
                    <a:pos x="113" y="148"/>
                  </a:cxn>
                  <a:cxn ang="0">
                    <a:pos x="114" y="201"/>
                  </a:cxn>
                  <a:cxn ang="0">
                    <a:pos x="176" y="201"/>
                  </a:cxn>
                  <a:cxn ang="0">
                    <a:pos x="175" y="58"/>
                  </a:cxn>
                  <a:cxn ang="0">
                    <a:pos x="131" y="8"/>
                  </a:cxn>
                  <a:cxn ang="0">
                    <a:pos x="63" y="0"/>
                  </a:cxn>
                  <a:cxn ang="0">
                    <a:pos x="0" y="184"/>
                  </a:cxn>
                  <a:cxn ang="0">
                    <a:pos x="0" y="201"/>
                  </a:cxn>
                  <a:cxn ang="0">
                    <a:pos x="110" y="201"/>
                  </a:cxn>
                </a:cxnLst>
                <a:rect l="0" t="0" r="r" b="b"/>
                <a:pathLst>
                  <a:path w="176" h="201">
                    <a:moveTo>
                      <a:pt x="110" y="201"/>
                    </a:moveTo>
                    <a:cubicBezTo>
                      <a:pt x="110" y="147"/>
                      <a:pt x="110" y="147"/>
                      <a:pt x="110" y="147"/>
                    </a:cubicBezTo>
                    <a:cubicBezTo>
                      <a:pt x="110" y="145"/>
                      <a:pt x="112" y="147"/>
                      <a:pt x="113" y="148"/>
                    </a:cubicBezTo>
                    <a:cubicBezTo>
                      <a:pt x="114" y="201"/>
                      <a:pt x="114" y="201"/>
                      <a:pt x="114" y="201"/>
                    </a:cubicBezTo>
                    <a:cubicBezTo>
                      <a:pt x="176" y="201"/>
                      <a:pt x="176" y="201"/>
                      <a:pt x="176" y="201"/>
                    </a:cubicBezTo>
                    <a:cubicBezTo>
                      <a:pt x="175" y="58"/>
                      <a:pt x="175" y="58"/>
                      <a:pt x="175" y="58"/>
                    </a:cubicBezTo>
                    <a:cubicBezTo>
                      <a:pt x="175" y="29"/>
                      <a:pt x="158" y="14"/>
                      <a:pt x="131" y="8"/>
                    </a:cubicBezTo>
                    <a:cubicBezTo>
                      <a:pt x="63" y="0"/>
                      <a:pt x="63" y="0"/>
                      <a:pt x="63" y="0"/>
                    </a:cubicBezTo>
                    <a:cubicBezTo>
                      <a:pt x="0" y="184"/>
                      <a:pt x="0" y="184"/>
                      <a:pt x="0" y="184"/>
                    </a:cubicBezTo>
                    <a:cubicBezTo>
                      <a:pt x="0" y="201"/>
                      <a:pt x="0" y="201"/>
                      <a:pt x="0" y="201"/>
                    </a:cubicBezTo>
                    <a:lnTo>
                      <a:pt x="110" y="201"/>
                    </a:lnTo>
                    <a:close/>
                  </a:path>
                </a:pathLst>
              </a:custGeom>
              <a:solidFill>
                <a:srgbClr val="253F59"/>
              </a:solidFill>
              <a:ln w="9525">
                <a:noFill/>
                <a:round/>
              </a:ln>
            </p:spPr>
            <p:txBody>
              <a:bodyPr anchor="ctr"/>
              <a:lstStyle/>
              <a:p>
                <a:pPr algn="ctr"/>
              </a:p>
            </p:txBody>
          </p:sp>
          <p:sp>
            <p:nvSpPr>
              <p:cNvPr id="74" name="îSḻïďé"/>
              <p:cNvSpPr/>
              <p:nvPr/>
            </p:nvSpPr>
            <p:spPr bwMode="auto">
              <a:xfrm>
                <a:off x="2213430" y="3773824"/>
                <a:ext cx="1533014" cy="1752319"/>
              </a:xfrm>
              <a:custGeom>
                <a:avLst/>
                <a:gdLst/>
                <a:ahLst/>
                <a:cxnLst>
                  <a:cxn ang="0">
                    <a:pos x="64" y="201"/>
                  </a:cxn>
                  <a:cxn ang="0">
                    <a:pos x="65" y="148"/>
                  </a:cxn>
                  <a:cxn ang="0">
                    <a:pos x="67" y="147"/>
                  </a:cxn>
                  <a:cxn ang="0">
                    <a:pos x="67" y="201"/>
                  </a:cxn>
                  <a:cxn ang="0">
                    <a:pos x="176" y="201"/>
                  </a:cxn>
                  <a:cxn ang="0">
                    <a:pos x="176" y="184"/>
                  </a:cxn>
                  <a:cxn ang="0">
                    <a:pos x="166" y="154"/>
                  </a:cxn>
                  <a:cxn ang="0">
                    <a:pos x="113" y="0"/>
                  </a:cxn>
                  <a:cxn ang="0">
                    <a:pos x="46" y="8"/>
                  </a:cxn>
                  <a:cxn ang="0">
                    <a:pos x="2" y="58"/>
                  </a:cxn>
                  <a:cxn ang="0">
                    <a:pos x="0" y="201"/>
                  </a:cxn>
                  <a:cxn ang="0">
                    <a:pos x="64" y="201"/>
                  </a:cxn>
                </a:cxnLst>
                <a:rect l="0" t="0" r="r" b="b"/>
                <a:pathLst>
                  <a:path w="176" h="201">
                    <a:moveTo>
                      <a:pt x="64" y="201"/>
                    </a:moveTo>
                    <a:cubicBezTo>
                      <a:pt x="65" y="148"/>
                      <a:pt x="65" y="148"/>
                      <a:pt x="65" y="148"/>
                    </a:cubicBezTo>
                    <a:cubicBezTo>
                      <a:pt x="65" y="147"/>
                      <a:pt x="67" y="145"/>
                      <a:pt x="67" y="147"/>
                    </a:cubicBezTo>
                    <a:cubicBezTo>
                      <a:pt x="67" y="201"/>
                      <a:pt x="67" y="201"/>
                      <a:pt x="67" y="201"/>
                    </a:cubicBezTo>
                    <a:cubicBezTo>
                      <a:pt x="176" y="201"/>
                      <a:pt x="176" y="201"/>
                      <a:pt x="176" y="201"/>
                    </a:cubicBezTo>
                    <a:cubicBezTo>
                      <a:pt x="176" y="184"/>
                      <a:pt x="176" y="184"/>
                      <a:pt x="176" y="184"/>
                    </a:cubicBezTo>
                    <a:cubicBezTo>
                      <a:pt x="176" y="184"/>
                      <a:pt x="169" y="162"/>
                      <a:pt x="166" y="154"/>
                    </a:cubicBezTo>
                    <a:cubicBezTo>
                      <a:pt x="113" y="0"/>
                      <a:pt x="113" y="0"/>
                      <a:pt x="113" y="0"/>
                    </a:cubicBezTo>
                    <a:cubicBezTo>
                      <a:pt x="46" y="8"/>
                      <a:pt x="46" y="8"/>
                      <a:pt x="46" y="8"/>
                    </a:cubicBezTo>
                    <a:cubicBezTo>
                      <a:pt x="18" y="14"/>
                      <a:pt x="2" y="29"/>
                      <a:pt x="2" y="58"/>
                    </a:cubicBezTo>
                    <a:cubicBezTo>
                      <a:pt x="0" y="201"/>
                      <a:pt x="0" y="201"/>
                      <a:pt x="0" y="201"/>
                    </a:cubicBezTo>
                    <a:lnTo>
                      <a:pt x="64" y="201"/>
                    </a:lnTo>
                    <a:close/>
                  </a:path>
                </a:pathLst>
              </a:custGeom>
              <a:solidFill>
                <a:srgbClr val="3D5F75"/>
              </a:solidFill>
              <a:ln w="9525">
                <a:noFill/>
                <a:round/>
              </a:ln>
            </p:spPr>
            <p:txBody>
              <a:bodyPr anchor="ctr"/>
              <a:lstStyle/>
              <a:p>
                <a:pPr algn="ctr"/>
              </a:p>
            </p:txBody>
          </p:sp>
          <p:sp>
            <p:nvSpPr>
              <p:cNvPr id="75" name="îśḻíḑe"/>
              <p:cNvSpPr/>
              <p:nvPr/>
            </p:nvSpPr>
            <p:spPr bwMode="auto">
              <a:xfrm>
                <a:off x="3450487" y="3311791"/>
                <a:ext cx="680275" cy="314055"/>
              </a:xfrm>
              <a:custGeom>
                <a:avLst/>
                <a:gdLst/>
                <a:ahLst/>
                <a:cxnLst>
                  <a:cxn ang="0">
                    <a:pos x="73" y="28"/>
                  </a:cxn>
                  <a:cxn ang="0">
                    <a:pos x="78" y="23"/>
                  </a:cxn>
                  <a:cxn ang="0">
                    <a:pos x="77" y="0"/>
                  </a:cxn>
                  <a:cxn ang="0">
                    <a:pos x="37" y="0"/>
                  </a:cxn>
                  <a:cxn ang="0">
                    <a:pos x="1" y="0"/>
                  </a:cxn>
                  <a:cxn ang="0">
                    <a:pos x="0" y="21"/>
                  </a:cxn>
                  <a:cxn ang="0">
                    <a:pos x="6" y="28"/>
                  </a:cxn>
                  <a:cxn ang="0">
                    <a:pos x="27" y="36"/>
                  </a:cxn>
                  <a:cxn ang="0">
                    <a:pos x="40" y="36"/>
                  </a:cxn>
                  <a:cxn ang="0">
                    <a:pos x="40" y="36"/>
                  </a:cxn>
                  <a:cxn ang="0">
                    <a:pos x="53" y="36"/>
                  </a:cxn>
                  <a:cxn ang="0">
                    <a:pos x="73" y="28"/>
                  </a:cxn>
                </a:cxnLst>
                <a:rect l="0" t="0" r="r" b="b"/>
                <a:pathLst>
                  <a:path w="78" h="36">
                    <a:moveTo>
                      <a:pt x="73" y="28"/>
                    </a:moveTo>
                    <a:cubicBezTo>
                      <a:pt x="78" y="23"/>
                      <a:pt x="78" y="23"/>
                      <a:pt x="78" y="23"/>
                    </a:cubicBezTo>
                    <a:cubicBezTo>
                      <a:pt x="77" y="0"/>
                      <a:pt x="77" y="0"/>
                      <a:pt x="77" y="0"/>
                    </a:cubicBezTo>
                    <a:cubicBezTo>
                      <a:pt x="37" y="0"/>
                      <a:pt x="37" y="0"/>
                      <a:pt x="37" y="0"/>
                    </a:cubicBezTo>
                    <a:cubicBezTo>
                      <a:pt x="1" y="0"/>
                      <a:pt x="1" y="0"/>
                      <a:pt x="1" y="0"/>
                    </a:cubicBezTo>
                    <a:cubicBezTo>
                      <a:pt x="0" y="21"/>
                      <a:pt x="0" y="21"/>
                      <a:pt x="0" y="21"/>
                    </a:cubicBezTo>
                    <a:cubicBezTo>
                      <a:pt x="6" y="28"/>
                      <a:pt x="6" y="28"/>
                      <a:pt x="6" y="28"/>
                    </a:cubicBezTo>
                    <a:cubicBezTo>
                      <a:pt x="12" y="33"/>
                      <a:pt x="19" y="36"/>
                      <a:pt x="27" y="36"/>
                    </a:cubicBezTo>
                    <a:cubicBezTo>
                      <a:pt x="40" y="36"/>
                      <a:pt x="40" y="36"/>
                      <a:pt x="40" y="36"/>
                    </a:cubicBezTo>
                    <a:cubicBezTo>
                      <a:pt x="40" y="36"/>
                      <a:pt x="40" y="36"/>
                      <a:pt x="40" y="36"/>
                    </a:cubicBezTo>
                    <a:cubicBezTo>
                      <a:pt x="53" y="36"/>
                      <a:pt x="53" y="36"/>
                      <a:pt x="53" y="36"/>
                    </a:cubicBezTo>
                    <a:cubicBezTo>
                      <a:pt x="61" y="36"/>
                      <a:pt x="68" y="33"/>
                      <a:pt x="73" y="28"/>
                    </a:cubicBezTo>
                    <a:close/>
                  </a:path>
                </a:pathLst>
              </a:custGeom>
              <a:solidFill>
                <a:srgbClr val="EACEBB"/>
              </a:solidFill>
              <a:ln w="9525">
                <a:noFill/>
                <a:round/>
              </a:ln>
            </p:spPr>
            <p:txBody>
              <a:bodyPr anchor="ctr"/>
              <a:lstStyle/>
              <a:p>
                <a:pPr algn="ctr"/>
              </a:p>
            </p:txBody>
          </p:sp>
          <p:sp>
            <p:nvSpPr>
              <p:cNvPr id="76" name="íS1idê"/>
              <p:cNvSpPr/>
              <p:nvPr/>
            </p:nvSpPr>
            <p:spPr bwMode="auto">
              <a:xfrm>
                <a:off x="4278740" y="2580416"/>
                <a:ext cx="191627" cy="487583"/>
              </a:xfrm>
              <a:custGeom>
                <a:avLst/>
                <a:gdLst/>
                <a:ahLst/>
                <a:cxnLst>
                  <a:cxn ang="0">
                    <a:pos x="3" y="0"/>
                  </a:cxn>
                  <a:cxn ang="0">
                    <a:pos x="8" y="0"/>
                  </a:cxn>
                  <a:cxn ang="0">
                    <a:pos x="20" y="18"/>
                  </a:cxn>
                  <a:cxn ang="0">
                    <a:pos x="16" y="40"/>
                  </a:cxn>
                  <a:cxn ang="0">
                    <a:pos x="0" y="51"/>
                  </a:cxn>
                  <a:cxn ang="0">
                    <a:pos x="3" y="0"/>
                  </a:cxn>
                </a:cxnLst>
                <a:rect l="0" t="0" r="r" b="b"/>
                <a:pathLst>
                  <a:path w="22" h="56">
                    <a:moveTo>
                      <a:pt x="3" y="0"/>
                    </a:moveTo>
                    <a:cubicBezTo>
                      <a:pt x="8" y="0"/>
                      <a:pt x="8" y="0"/>
                      <a:pt x="8" y="0"/>
                    </a:cubicBezTo>
                    <a:cubicBezTo>
                      <a:pt x="14" y="2"/>
                      <a:pt x="22" y="8"/>
                      <a:pt x="20" y="18"/>
                    </a:cubicBezTo>
                    <a:cubicBezTo>
                      <a:pt x="18" y="28"/>
                      <a:pt x="18" y="28"/>
                      <a:pt x="16" y="40"/>
                    </a:cubicBezTo>
                    <a:cubicBezTo>
                      <a:pt x="13" y="56"/>
                      <a:pt x="0" y="51"/>
                      <a:pt x="0" y="51"/>
                    </a:cubicBezTo>
                    <a:lnTo>
                      <a:pt x="3" y="0"/>
                    </a:lnTo>
                    <a:close/>
                  </a:path>
                </a:pathLst>
              </a:custGeom>
              <a:solidFill>
                <a:srgbClr val="EACEBB"/>
              </a:solidFill>
              <a:ln w="9525">
                <a:noFill/>
                <a:round/>
              </a:ln>
            </p:spPr>
            <p:txBody>
              <a:bodyPr anchor="ctr"/>
              <a:lstStyle/>
              <a:p>
                <a:pPr algn="ctr"/>
              </a:p>
            </p:txBody>
          </p:sp>
          <p:sp>
            <p:nvSpPr>
              <p:cNvPr id="77" name="îṧliďe"/>
              <p:cNvSpPr/>
              <p:nvPr/>
            </p:nvSpPr>
            <p:spPr bwMode="auto">
              <a:xfrm>
                <a:off x="3136432" y="2580416"/>
                <a:ext cx="191627" cy="487583"/>
              </a:xfrm>
              <a:custGeom>
                <a:avLst/>
                <a:gdLst/>
                <a:ahLst/>
                <a:cxnLst>
                  <a:cxn ang="0">
                    <a:pos x="18" y="0"/>
                  </a:cxn>
                  <a:cxn ang="0">
                    <a:pos x="14" y="0"/>
                  </a:cxn>
                  <a:cxn ang="0">
                    <a:pos x="2" y="18"/>
                  </a:cxn>
                  <a:cxn ang="0">
                    <a:pos x="6" y="40"/>
                  </a:cxn>
                  <a:cxn ang="0">
                    <a:pos x="22" y="51"/>
                  </a:cxn>
                  <a:cxn ang="0">
                    <a:pos x="18" y="0"/>
                  </a:cxn>
                </a:cxnLst>
                <a:rect l="0" t="0" r="r" b="b"/>
                <a:pathLst>
                  <a:path w="22" h="56">
                    <a:moveTo>
                      <a:pt x="18" y="0"/>
                    </a:moveTo>
                    <a:cubicBezTo>
                      <a:pt x="14" y="0"/>
                      <a:pt x="14" y="0"/>
                      <a:pt x="14" y="0"/>
                    </a:cubicBezTo>
                    <a:cubicBezTo>
                      <a:pt x="7" y="2"/>
                      <a:pt x="0" y="8"/>
                      <a:pt x="2" y="18"/>
                    </a:cubicBezTo>
                    <a:cubicBezTo>
                      <a:pt x="3" y="28"/>
                      <a:pt x="4" y="28"/>
                      <a:pt x="6" y="40"/>
                    </a:cubicBezTo>
                    <a:cubicBezTo>
                      <a:pt x="8" y="56"/>
                      <a:pt x="22" y="51"/>
                      <a:pt x="22" y="51"/>
                    </a:cubicBezTo>
                    <a:lnTo>
                      <a:pt x="18" y="0"/>
                    </a:lnTo>
                    <a:close/>
                  </a:path>
                </a:pathLst>
              </a:custGeom>
              <a:solidFill>
                <a:srgbClr val="EACEBB"/>
              </a:solidFill>
              <a:ln w="9525">
                <a:noFill/>
                <a:round/>
              </a:ln>
            </p:spPr>
            <p:txBody>
              <a:bodyPr anchor="ctr"/>
              <a:lstStyle/>
              <a:p>
                <a:pPr algn="ctr"/>
              </a:p>
            </p:txBody>
          </p:sp>
          <p:sp>
            <p:nvSpPr>
              <p:cNvPr id="78" name="îSliďé"/>
              <p:cNvSpPr/>
              <p:nvPr/>
            </p:nvSpPr>
            <p:spPr bwMode="auto">
              <a:xfrm>
                <a:off x="3267377" y="2100284"/>
                <a:ext cx="1055011" cy="1429748"/>
              </a:xfrm>
              <a:custGeom>
                <a:avLst/>
                <a:gdLst/>
                <a:ahLst/>
                <a:cxnLst>
                  <a:cxn ang="0">
                    <a:pos x="61" y="0"/>
                  </a:cxn>
                  <a:cxn ang="0">
                    <a:pos x="61" y="0"/>
                  </a:cxn>
                  <a:cxn ang="0">
                    <a:pos x="0" y="1"/>
                  </a:cxn>
                  <a:cxn ang="0">
                    <a:pos x="0" y="115"/>
                  </a:cxn>
                  <a:cxn ang="0">
                    <a:pos x="9" y="136"/>
                  </a:cxn>
                  <a:cxn ang="0">
                    <a:pos x="27" y="155"/>
                  </a:cxn>
                  <a:cxn ang="0">
                    <a:pos x="48" y="164"/>
                  </a:cxn>
                  <a:cxn ang="0">
                    <a:pos x="61" y="164"/>
                  </a:cxn>
                  <a:cxn ang="0">
                    <a:pos x="61" y="164"/>
                  </a:cxn>
                  <a:cxn ang="0">
                    <a:pos x="74" y="164"/>
                  </a:cxn>
                  <a:cxn ang="0">
                    <a:pos x="94" y="155"/>
                  </a:cxn>
                  <a:cxn ang="0">
                    <a:pos x="113" y="136"/>
                  </a:cxn>
                  <a:cxn ang="0">
                    <a:pos x="121" y="115"/>
                  </a:cxn>
                  <a:cxn ang="0">
                    <a:pos x="121" y="1"/>
                  </a:cxn>
                  <a:cxn ang="0">
                    <a:pos x="61" y="0"/>
                  </a:cxn>
                </a:cxnLst>
                <a:rect l="0" t="0" r="r" b="b"/>
                <a:pathLst>
                  <a:path w="121" h="164">
                    <a:moveTo>
                      <a:pt x="61" y="0"/>
                    </a:moveTo>
                    <a:cubicBezTo>
                      <a:pt x="61" y="0"/>
                      <a:pt x="61" y="0"/>
                      <a:pt x="61" y="0"/>
                    </a:cubicBezTo>
                    <a:cubicBezTo>
                      <a:pt x="0" y="1"/>
                      <a:pt x="0" y="1"/>
                      <a:pt x="0" y="1"/>
                    </a:cubicBezTo>
                    <a:cubicBezTo>
                      <a:pt x="0" y="115"/>
                      <a:pt x="0" y="115"/>
                      <a:pt x="0" y="115"/>
                    </a:cubicBezTo>
                    <a:cubicBezTo>
                      <a:pt x="0" y="123"/>
                      <a:pt x="4" y="130"/>
                      <a:pt x="9" y="136"/>
                    </a:cubicBezTo>
                    <a:cubicBezTo>
                      <a:pt x="27" y="155"/>
                      <a:pt x="27" y="155"/>
                      <a:pt x="27" y="155"/>
                    </a:cubicBezTo>
                    <a:cubicBezTo>
                      <a:pt x="33" y="161"/>
                      <a:pt x="40" y="164"/>
                      <a:pt x="48" y="164"/>
                    </a:cubicBezTo>
                    <a:cubicBezTo>
                      <a:pt x="61" y="164"/>
                      <a:pt x="61" y="164"/>
                      <a:pt x="61" y="164"/>
                    </a:cubicBezTo>
                    <a:cubicBezTo>
                      <a:pt x="61" y="164"/>
                      <a:pt x="61" y="164"/>
                      <a:pt x="61" y="164"/>
                    </a:cubicBezTo>
                    <a:cubicBezTo>
                      <a:pt x="74" y="164"/>
                      <a:pt x="74" y="164"/>
                      <a:pt x="74" y="164"/>
                    </a:cubicBezTo>
                    <a:cubicBezTo>
                      <a:pt x="82" y="164"/>
                      <a:pt x="89" y="161"/>
                      <a:pt x="94" y="155"/>
                    </a:cubicBezTo>
                    <a:cubicBezTo>
                      <a:pt x="113" y="136"/>
                      <a:pt x="113" y="136"/>
                      <a:pt x="113" y="136"/>
                    </a:cubicBezTo>
                    <a:cubicBezTo>
                      <a:pt x="118" y="130"/>
                      <a:pt x="121" y="123"/>
                      <a:pt x="121" y="115"/>
                    </a:cubicBezTo>
                    <a:cubicBezTo>
                      <a:pt x="121" y="1"/>
                      <a:pt x="121" y="1"/>
                      <a:pt x="121" y="1"/>
                    </a:cubicBezTo>
                    <a:lnTo>
                      <a:pt x="61" y="0"/>
                    </a:lnTo>
                    <a:close/>
                  </a:path>
                </a:pathLst>
              </a:custGeom>
              <a:solidFill>
                <a:srgbClr val="FFE1CC"/>
              </a:solidFill>
              <a:ln w="9525">
                <a:noFill/>
                <a:round/>
              </a:ln>
            </p:spPr>
            <p:txBody>
              <a:bodyPr anchor="ctr"/>
              <a:lstStyle/>
              <a:p>
                <a:pPr algn="ctr"/>
              </a:p>
            </p:txBody>
          </p:sp>
          <p:sp>
            <p:nvSpPr>
              <p:cNvPr id="79" name="ïṡľiḓe"/>
              <p:cNvSpPr/>
              <p:nvPr/>
            </p:nvSpPr>
            <p:spPr bwMode="auto">
              <a:xfrm>
                <a:off x="3860356" y="3730176"/>
                <a:ext cx="635562" cy="1646925"/>
              </a:xfrm>
              <a:custGeom>
                <a:avLst/>
                <a:gdLst/>
                <a:ahLst/>
                <a:cxnLst>
                  <a:cxn ang="0">
                    <a:pos x="50" y="0"/>
                  </a:cxn>
                  <a:cxn ang="0">
                    <a:pos x="70" y="4"/>
                  </a:cxn>
                  <a:cxn ang="0">
                    <a:pos x="71" y="5"/>
                  </a:cxn>
                  <a:cxn ang="0">
                    <a:pos x="72" y="7"/>
                  </a:cxn>
                  <a:cxn ang="0">
                    <a:pos x="73" y="48"/>
                  </a:cxn>
                  <a:cxn ang="0">
                    <a:pos x="66" y="56"/>
                  </a:cxn>
                  <a:cxn ang="0">
                    <a:pos x="45" y="56"/>
                  </a:cxn>
                  <a:cxn ang="0">
                    <a:pos x="65" y="81"/>
                  </a:cxn>
                  <a:cxn ang="0">
                    <a:pos x="64" y="96"/>
                  </a:cxn>
                  <a:cxn ang="0">
                    <a:pos x="0" y="189"/>
                  </a:cxn>
                  <a:cxn ang="0">
                    <a:pos x="50" y="0"/>
                  </a:cxn>
                </a:cxnLst>
                <a:rect l="0" t="0" r="r" b="b"/>
                <a:pathLst>
                  <a:path w="73" h="189">
                    <a:moveTo>
                      <a:pt x="50" y="0"/>
                    </a:moveTo>
                    <a:cubicBezTo>
                      <a:pt x="70" y="4"/>
                      <a:pt x="70" y="4"/>
                      <a:pt x="70" y="4"/>
                    </a:cubicBezTo>
                    <a:cubicBezTo>
                      <a:pt x="70" y="4"/>
                      <a:pt x="71" y="5"/>
                      <a:pt x="71" y="5"/>
                    </a:cubicBezTo>
                    <a:cubicBezTo>
                      <a:pt x="72" y="6"/>
                      <a:pt x="72" y="7"/>
                      <a:pt x="72" y="7"/>
                    </a:cubicBezTo>
                    <a:cubicBezTo>
                      <a:pt x="73" y="48"/>
                      <a:pt x="73" y="48"/>
                      <a:pt x="73" y="48"/>
                    </a:cubicBezTo>
                    <a:cubicBezTo>
                      <a:pt x="73" y="55"/>
                      <a:pt x="72" y="56"/>
                      <a:pt x="66" y="56"/>
                    </a:cubicBezTo>
                    <a:cubicBezTo>
                      <a:pt x="45" y="56"/>
                      <a:pt x="45" y="56"/>
                      <a:pt x="45" y="56"/>
                    </a:cubicBezTo>
                    <a:cubicBezTo>
                      <a:pt x="65" y="81"/>
                      <a:pt x="65" y="81"/>
                      <a:pt x="65" y="81"/>
                    </a:cubicBezTo>
                    <a:cubicBezTo>
                      <a:pt x="71" y="88"/>
                      <a:pt x="67" y="91"/>
                      <a:pt x="64" y="96"/>
                    </a:cubicBezTo>
                    <a:cubicBezTo>
                      <a:pt x="0" y="189"/>
                      <a:pt x="0" y="189"/>
                      <a:pt x="0" y="189"/>
                    </a:cubicBezTo>
                    <a:lnTo>
                      <a:pt x="50" y="0"/>
                    </a:lnTo>
                    <a:close/>
                  </a:path>
                </a:pathLst>
              </a:custGeom>
              <a:solidFill>
                <a:srgbClr val="6D9CBC"/>
              </a:solidFill>
              <a:ln w="9525">
                <a:noFill/>
                <a:round/>
              </a:ln>
            </p:spPr>
            <p:txBody>
              <a:bodyPr anchor="ctr"/>
              <a:lstStyle/>
              <a:p>
                <a:pPr algn="ctr"/>
              </a:p>
            </p:txBody>
          </p:sp>
          <p:sp>
            <p:nvSpPr>
              <p:cNvPr id="80" name="išḷîďe"/>
              <p:cNvSpPr/>
              <p:nvPr/>
            </p:nvSpPr>
            <p:spPr bwMode="auto">
              <a:xfrm>
                <a:off x="3092784" y="3748274"/>
                <a:ext cx="653660" cy="1628827"/>
              </a:xfrm>
              <a:custGeom>
                <a:avLst/>
                <a:gdLst/>
                <a:ahLst/>
                <a:cxnLst>
                  <a:cxn ang="0">
                    <a:pos x="23" y="0"/>
                  </a:cxn>
                  <a:cxn ang="0">
                    <a:pos x="4" y="2"/>
                  </a:cxn>
                  <a:cxn ang="0">
                    <a:pos x="1" y="4"/>
                  </a:cxn>
                  <a:cxn ang="0">
                    <a:pos x="1" y="6"/>
                  </a:cxn>
                  <a:cxn ang="0">
                    <a:pos x="0" y="46"/>
                  </a:cxn>
                  <a:cxn ang="0">
                    <a:pos x="7" y="54"/>
                  </a:cxn>
                  <a:cxn ang="0">
                    <a:pos x="28" y="54"/>
                  </a:cxn>
                  <a:cxn ang="0">
                    <a:pos x="8" y="79"/>
                  </a:cxn>
                  <a:cxn ang="0">
                    <a:pos x="9" y="94"/>
                  </a:cxn>
                  <a:cxn ang="0">
                    <a:pos x="75" y="187"/>
                  </a:cxn>
                  <a:cxn ang="0">
                    <a:pos x="23" y="0"/>
                  </a:cxn>
                </a:cxnLst>
                <a:rect l="0" t="0" r="r" b="b"/>
                <a:pathLst>
                  <a:path w="75" h="187">
                    <a:moveTo>
                      <a:pt x="23" y="0"/>
                    </a:moveTo>
                    <a:cubicBezTo>
                      <a:pt x="4" y="2"/>
                      <a:pt x="4" y="2"/>
                      <a:pt x="4" y="2"/>
                    </a:cubicBezTo>
                    <a:cubicBezTo>
                      <a:pt x="4" y="2"/>
                      <a:pt x="2" y="3"/>
                      <a:pt x="1" y="4"/>
                    </a:cubicBezTo>
                    <a:cubicBezTo>
                      <a:pt x="1" y="5"/>
                      <a:pt x="1" y="6"/>
                      <a:pt x="1" y="6"/>
                    </a:cubicBezTo>
                    <a:cubicBezTo>
                      <a:pt x="0" y="46"/>
                      <a:pt x="0" y="46"/>
                      <a:pt x="0" y="46"/>
                    </a:cubicBezTo>
                    <a:cubicBezTo>
                      <a:pt x="0" y="53"/>
                      <a:pt x="1" y="54"/>
                      <a:pt x="7" y="54"/>
                    </a:cubicBezTo>
                    <a:cubicBezTo>
                      <a:pt x="28" y="54"/>
                      <a:pt x="28" y="54"/>
                      <a:pt x="28" y="54"/>
                    </a:cubicBezTo>
                    <a:cubicBezTo>
                      <a:pt x="8" y="79"/>
                      <a:pt x="8" y="79"/>
                      <a:pt x="8" y="79"/>
                    </a:cubicBezTo>
                    <a:cubicBezTo>
                      <a:pt x="2" y="86"/>
                      <a:pt x="6" y="89"/>
                      <a:pt x="9" y="94"/>
                    </a:cubicBezTo>
                    <a:cubicBezTo>
                      <a:pt x="75" y="187"/>
                      <a:pt x="75" y="187"/>
                      <a:pt x="75" y="187"/>
                    </a:cubicBezTo>
                    <a:lnTo>
                      <a:pt x="23" y="0"/>
                    </a:lnTo>
                    <a:close/>
                  </a:path>
                </a:pathLst>
              </a:custGeom>
              <a:solidFill>
                <a:srgbClr val="6D9CBC"/>
              </a:solidFill>
              <a:ln w="9525">
                <a:noFill/>
                <a:round/>
              </a:ln>
            </p:spPr>
            <p:txBody>
              <a:bodyPr anchor="ctr"/>
              <a:lstStyle/>
              <a:p>
                <a:pPr algn="ctr"/>
              </a:p>
            </p:txBody>
          </p:sp>
          <p:sp>
            <p:nvSpPr>
              <p:cNvPr id="81" name="íSliďè"/>
              <p:cNvSpPr/>
              <p:nvPr/>
            </p:nvSpPr>
            <p:spPr bwMode="auto">
              <a:xfrm>
                <a:off x="3084267" y="1717031"/>
                <a:ext cx="1438265" cy="1055012"/>
              </a:xfrm>
              <a:custGeom>
                <a:avLst/>
                <a:gdLst/>
                <a:ahLst/>
                <a:cxnLst>
                  <a:cxn ang="0">
                    <a:pos x="25" y="66"/>
                  </a:cxn>
                  <a:cxn ang="0">
                    <a:pos x="42" y="43"/>
                  </a:cxn>
                  <a:cxn ang="0">
                    <a:pos x="117" y="43"/>
                  </a:cxn>
                  <a:cxn ang="0">
                    <a:pos x="140" y="67"/>
                  </a:cxn>
                  <a:cxn ang="0">
                    <a:pos x="140" y="114"/>
                  </a:cxn>
                  <a:cxn ang="0">
                    <a:pos x="149" y="107"/>
                  </a:cxn>
                  <a:cxn ang="0">
                    <a:pos x="158" y="68"/>
                  </a:cxn>
                  <a:cxn ang="0">
                    <a:pos x="94" y="1"/>
                  </a:cxn>
                  <a:cxn ang="0">
                    <a:pos x="70" y="1"/>
                  </a:cxn>
                  <a:cxn ang="0">
                    <a:pos x="7" y="70"/>
                  </a:cxn>
                  <a:cxn ang="0">
                    <a:pos x="15" y="107"/>
                  </a:cxn>
                  <a:cxn ang="0">
                    <a:pos x="25" y="115"/>
                  </a:cxn>
                  <a:cxn ang="0">
                    <a:pos x="25" y="66"/>
                  </a:cxn>
                </a:cxnLst>
                <a:rect l="0" t="0" r="r" b="b"/>
                <a:pathLst>
                  <a:path w="165" h="121">
                    <a:moveTo>
                      <a:pt x="25" y="66"/>
                    </a:moveTo>
                    <a:cubicBezTo>
                      <a:pt x="24" y="51"/>
                      <a:pt x="37" y="43"/>
                      <a:pt x="42" y="43"/>
                    </a:cubicBezTo>
                    <a:cubicBezTo>
                      <a:pt x="117" y="43"/>
                      <a:pt x="117" y="43"/>
                      <a:pt x="117" y="43"/>
                    </a:cubicBezTo>
                    <a:cubicBezTo>
                      <a:pt x="141" y="42"/>
                      <a:pt x="140" y="64"/>
                      <a:pt x="140" y="67"/>
                    </a:cubicBezTo>
                    <a:cubicBezTo>
                      <a:pt x="140" y="114"/>
                      <a:pt x="140" y="114"/>
                      <a:pt x="140" y="114"/>
                    </a:cubicBezTo>
                    <a:cubicBezTo>
                      <a:pt x="140" y="120"/>
                      <a:pt x="147" y="120"/>
                      <a:pt x="149" y="107"/>
                    </a:cubicBezTo>
                    <a:cubicBezTo>
                      <a:pt x="150" y="103"/>
                      <a:pt x="158" y="68"/>
                      <a:pt x="158" y="68"/>
                    </a:cubicBezTo>
                    <a:cubicBezTo>
                      <a:pt x="165" y="30"/>
                      <a:pt x="129" y="1"/>
                      <a:pt x="94" y="1"/>
                    </a:cubicBezTo>
                    <a:cubicBezTo>
                      <a:pt x="94" y="1"/>
                      <a:pt x="87" y="0"/>
                      <a:pt x="70" y="1"/>
                    </a:cubicBezTo>
                    <a:cubicBezTo>
                      <a:pt x="37" y="1"/>
                      <a:pt x="0" y="26"/>
                      <a:pt x="7" y="70"/>
                    </a:cubicBezTo>
                    <a:cubicBezTo>
                      <a:pt x="15" y="107"/>
                      <a:pt x="15" y="107"/>
                      <a:pt x="15" y="107"/>
                    </a:cubicBezTo>
                    <a:cubicBezTo>
                      <a:pt x="18" y="118"/>
                      <a:pt x="25" y="121"/>
                      <a:pt x="25" y="115"/>
                    </a:cubicBezTo>
                    <a:lnTo>
                      <a:pt x="25" y="66"/>
                    </a:lnTo>
                    <a:close/>
                  </a:path>
                </a:pathLst>
              </a:custGeom>
              <a:solidFill>
                <a:srgbClr val="253F59"/>
              </a:solidFill>
              <a:ln w="9525">
                <a:noFill/>
                <a:round/>
              </a:ln>
            </p:spPr>
            <p:txBody>
              <a:bodyPr anchor="ctr"/>
              <a:lstStyle/>
              <a:p>
                <a:pPr algn="ctr"/>
              </a:p>
            </p:txBody>
          </p:sp>
          <p:sp>
            <p:nvSpPr>
              <p:cNvPr id="82" name="íş1íḓé"/>
              <p:cNvSpPr/>
              <p:nvPr/>
            </p:nvSpPr>
            <p:spPr bwMode="auto">
              <a:xfrm>
                <a:off x="3328059" y="1952306"/>
                <a:ext cx="950681" cy="418385"/>
              </a:xfrm>
              <a:custGeom>
                <a:avLst/>
                <a:gdLst/>
                <a:ahLst/>
                <a:cxnLst>
                  <a:cxn ang="0">
                    <a:pos x="6" y="0"/>
                  </a:cxn>
                  <a:cxn ang="0">
                    <a:pos x="0" y="20"/>
                  </a:cxn>
                  <a:cxn ang="0">
                    <a:pos x="14" y="40"/>
                  </a:cxn>
                  <a:cxn ang="0">
                    <a:pos x="33" y="46"/>
                  </a:cxn>
                  <a:cxn ang="0">
                    <a:pos x="109" y="19"/>
                  </a:cxn>
                  <a:cxn ang="0">
                    <a:pos x="108" y="0"/>
                  </a:cxn>
                  <a:cxn ang="0">
                    <a:pos x="6" y="0"/>
                  </a:cxn>
                </a:cxnLst>
                <a:rect l="0" t="0" r="r" b="b"/>
                <a:pathLst>
                  <a:path w="109" h="48">
                    <a:moveTo>
                      <a:pt x="6" y="0"/>
                    </a:moveTo>
                    <a:cubicBezTo>
                      <a:pt x="0" y="20"/>
                      <a:pt x="0" y="20"/>
                      <a:pt x="0" y="20"/>
                    </a:cubicBezTo>
                    <a:cubicBezTo>
                      <a:pt x="14" y="40"/>
                      <a:pt x="14" y="40"/>
                      <a:pt x="14" y="40"/>
                    </a:cubicBezTo>
                    <a:cubicBezTo>
                      <a:pt x="18" y="46"/>
                      <a:pt x="26" y="48"/>
                      <a:pt x="33" y="46"/>
                    </a:cubicBezTo>
                    <a:cubicBezTo>
                      <a:pt x="109" y="19"/>
                      <a:pt x="109" y="19"/>
                      <a:pt x="109" y="19"/>
                    </a:cubicBezTo>
                    <a:cubicBezTo>
                      <a:pt x="108" y="0"/>
                      <a:pt x="108" y="0"/>
                      <a:pt x="108" y="0"/>
                    </a:cubicBezTo>
                    <a:lnTo>
                      <a:pt x="6" y="0"/>
                    </a:lnTo>
                    <a:close/>
                  </a:path>
                </a:pathLst>
              </a:custGeom>
              <a:solidFill>
                <a:srgbClr val="253F59"/>
              </a:solidFill>
              <a:ln w="9525">
                <a:noFill/>
                <a:round/>
              </a:ln>
            </p:spPr>
            <p:txBody>
              <a:bodyPr anchor="ctr"/>
              <a:lstStyle/>
              <a:p>
                <a:pPr algn="ctr"/>
              </a:p>
            </p:txBody>
          </p:sp>
          <p:sp>
            <p:nvSpPr>
              <p:cNvPr id="83" name="íṩ1ïḋê"/>
              <p:cNvSpPr/>
              <p:nvPr/>
            </p:nvSpPr>
            <p:spPr bwMode="auto">
              <a:xfrm>
                <a:off x="3293992" y="3538549"/>
                <a:ext cx="505681" cy="766507"/>
              </a:xfrm>
              <a:custGeom>
                <a:avLst/>
                <a:gdLst/>
                <a:ahLst/>
                <a:cxnLst>
                  <a:cxn ang="0">
                    <a:pos x="18" y="5"/>
                  </a:cxn>
                  <a:cxn ang="0">
                    <a:pos x="11" y="5"/>
                  </a:cxn>
                  <a:cxn ang="0">
                    <a:pos x="0" y="24"/>
                  </a:cxn>
                  <a:cxn ang="0">
                    <a:pos x="35" y="84"/>
                  </a:cxn>
                  <a:cxn ang="0">
                    <a:pos x="42" y="83"/>
                  </a:cxn>
                  <a:cxn ang="0">
                    <a:pos x="58" y="51"/>
                  </a:cxn>
                  <a:cxn ang="0">
                    <a:pos x="18" y="5"/>
                  </a:cxn>
                </a:cxnLst>
                <a:rect l="0" t="0" r="r" b="b"/>
                <a:pathLst>
                  <a:path w="58" h="88">
                    <a:moveTo>
                      <a:pt x="18" y="5"/>
                    </a:moveTo>
                    <a:cubicBezTo>
                      <a:pt x="15" y="1"/>
                      <a:pt x="14" y="0"/>
                      <a:pt x="11" y="5"/>
                    </a:cubicBezTo>
                    <a:cubicBezTo>
                      <a:pt x="0" y="24"/>
                      <a:pt x="0" y="24"/>
                      <a:pt x="0" y="24"/>
                    </a:cubicBezTo>
                    <a:cubicBezTo>
                      <a:pt x="35" y="84"/>
                      <a:pt x="35" y="84"/>
                      <a:pt x="35" y="84"/>
                    </a:cubicBezTo>
                    <a:cubicBezTo>
                      <a:pt x="38" y="88"/>
                      <a:pt x="40" y="88"/>
                      <a:pt x="42" y="83"/>
                    </a:cubicBezTo>
                    <a:cubicBezTo>
                      <a:pt x="58" y="51"/>
                      <a:pt x="58" y="51"/>
                      <a:pt x="58" y="51"/>
                    </a:cubicBezTo>
                    <a:lnTo>
                      <a:pt x="18" y="5"/>
                    </a:lnTo>
                    <a:close/>
                  </a:path>
                </a:pathLst>
              </a:custGeom>
              <a:solidFill>
                <a:srgbClr val="0EB3BF"/>
              </a:solidFill>
              <a:ln w="9525">
                <a:noFill/>
                <a:round/>
              </a:ln>
            </p:spPr>
            <p:txBody>
              <a:bodyPr anchor="ctr"/>
              <a:lstStyle/>
              <a:p>
                <a:pPr algn="ctr"/>
              </a:p>
            </p:txBody>
          </p:sp>
          <p:sp>
            <p:nvSpPr>
              <p:cNvPr id="84" name="íṩľíḍe"/>
              <p:cNvSpPr/>
              <p:nvPr/>
            </p:nvSpPr>
            <p:spPr bwMode="auto">
              <a:xfrm>
                <a:off x="3790092" y="3538549"/>
                <a:ext cx="505681" cy="766507"/>
              </a:xfrm>
              <a:custGeom>
                <a:avLst/>
                <a:gdLst/>
                <a:ahLst/>
                <a:cxnLst>
                  <a:cxn ang="0">
                    <a:pos x="40" y="5"/>
                  </a:cxn>
                  <a:cxn ang="0">
                    <a:pos x="47" y="5"/>
                  </a:cxn>
                  <a:cxn ang="0">
                    <a:pos x="58" y="24"/>
                  </a:cxn>
                  <a:cxn ang="0">
                    <a:pos x="23" y="84"/>
                  </a:cxn>
                  <a:cxn ang="0">
                    <a:pos x="16" y="83"/>
                  </a:cxn>
                  <a:cxn ang="0">
                    <a:pos x="0" y="51"/>
                  </a:cxn>
                  <a:cxn ang="0">
                    <a:pos x="40" y="5"/>
                  </a:cxn>
                </a:cxnLst>
                <a:rect l="0" t="0" r="r" b="b"/>
                <a:pathLst>
                  <a:path w="58" h="88">
                    <a:moveTo>
                      <a:pt x="40" y="5"/>
                    </a:moveTo>
                    <a:cubicBezTo>
                      <a:pt x="43" y="1"/>
                      <a:pt x="45" y="0"/>
                      <a:pt x="47" y="5"/>
                    </a:cubicBezTo>
                    <a:cubicBezTo>
                      <a:pt x="58" y="24"/>
                      <a:pt x="58" y="24"/>
                      <a:pt x="58" y="24"/>
                    </a:cubicBezTo>
                    <a:cubicBezTo>
                      <a:pt x="23" y="84"/>
                      <a:pt x="23" y="84"/>
                      <a:pt x="23" y="84"/>
                    </a:cubicBezTo>
                    <a:cubicBezTo>
                      <a:pt x="20" y="88"/>
                      <a:pt x="18" y="88"/>
                      <a:pt x="16" y="83"/>
                    </a:cubicBezTo>
                    <a:cubicBezTo>
                      <a:pt x="0" y="51"/>
                      <a:pt x="0" y="51"/>
                      <a:pt x="0" y="51"/>
                    </a:cubicBezTo>
                    <a:lnTo>
                      <a:pt x="40" y="5"/>
                    </a:lnTo>
                    <a:close/>
                  </a:path>
                </a:pathLst>
              </a:custGeom>
              <a:solidFill>
                <a:srgbClr val="0EB3BF"/>
              </a:solidFill>
              <a:ln w="9525">
                <a:noFill/>
                <a:round/>
              </a:ln>
            </p:spPr>
            <p:txBody>
              <a:bodyPr anchor="ctr"/>
              <a:lstStyle/>
              <a:p>
                <a:pPr algn="ctr"/>
              </a:p>
            </p:txBody>
          </p:sp>
          <p:sp>
            <p:nvSpPr>
              <p:cNvPr id="85" name="î$lïďe"/>
              <p:cNvSpPr/>
              <p:nvPr/>
            </p:nvSpPr>
            <p:spPr bwMode="auto">
              <a:xfrm>
                <a:off x="6779470" y="3207461"/>
                <a:ext cx="3155454" cy="2213288"/>
              </a:xfrm>
              <a:custGeom>
                <a:avLst/>
                <a:gdLst/>
                <a:ahLst/>
                <a:cxnLst>
                  <a:cxn ang="0">
                    <a:pos x="54" y="254"/>
                  </a:cxn>
                  <a:cxn ang="0">
                    <a:pos x="62" y="183"/>
                  </a:cxn>
                  <a:cxn ang="0">
                    <a:pos x="66" y="179"/>
                  </a:cxn>
                  <a:cxn ang="0">
                    <a:pos x="70" y="183"/>
                  </a:cxn>
                  <a:cxn ang="0">
                    <a:pos x="70" y="254"/>
                  </a:cxn>
                  <a:cxn ang="0">
                    <a:pos x="292" y="254"/>
                  </a:cxn>
                  <a:cxn ang="0">
                    <a:pos x="292" y="183"/>
                  </a:cxn>
                  <a:cxn ang="0">
                    <a:pos x="296" y="179"/>
                  </a:cxn>
                  <a:cxn ang="0">
                    <a:pos x="302" y="184"/>
                  </a:cxn>
                  <a:cxn ang="0">
                    <a:pos x="309" y="254"/>
                  </a:cxn>
                  <a:cxn ang="0">
                    <a:pos x="362" y="254"/>
                  </a:cxn>
                  <a:cxn ang="0">
                    <a:pos x="354" y="103"/>
                  </a:cxn>
                  <a:cxn ang="0">
                    <a:pos x="311" y="62"/>
                  </a:cxn>
                  <a:cxn ang="0">
                    <a:pos x="233" y="51"/>
                  </a:cxn>
                  <a:cxn ang="0">
                    <a:pos x="220" y="35"/>
                  </a:cxn>
                  <a:cxn ang="0">
                    <a:pos x="218" y="0"/>
                  </a:cxn>
                  <a:cxn ang="0">
                    <a:pos x="178" y="0"/>
                  </a:cxn>
                  <a:cxn ang="0">
                    <a:pos x="143" y="0"/>
                  </a:cxn>
                  <a:cxn ang="0">
                    <a:pos x="141" y="36"/>
                  </a:cxn>
                  <a:cxn ang="0">
                    <a:pos x="129" y="50"/>
                  </a:cxn>
                  <a:cxn ang="0">
                    <a:pos x="51" y="62"/>
                  </a:cxn>
                  <a:cxn ang="0">
                    <a:pos x="8" y="103"/>
                  </a:cxn>
                  <a:cxn ang="0">
                    <a:pos x="0" y="254"/>
                  </a:cxn>
                  <a:cxn ang="0">
                    <a:pos x="54" y="254"/>
                  </a:cxn>
                </a:cxnLst>
                <a:rect l="0" t="0" r="r" b="b"/>
                <a:pathLst>
                  <a:path w="362" h="254">
                    <a:moveTo>
                      <a:pt x="54" y="254"/>
                    </a:moveTo>
                    <a:cubicBezTo>
                      <a:pt x="62" y="183"/>
                      <a:pt x="62" y="183"/>
                      <a:pt x="62" y="183"/>
                    </a:cubicBezTo>
                    <a:cubicBezTo>
                      <a:pt x="63" y="181"/>
                      <a:pt x="64" y="179"/>
                      <a:pt x="66" y="179"/>
                    </a:cubicBezTo>
                    <a:cubicBezTo>
                      <a:pt x="68" y="179"/>
                      <a:pt x="70" y="181"/>
                      <a:pt x="70" y="183"/>
                    </a:cubicBezTo>
                    <a:cubicBezTo>
                      <a:pt x="70" y="254"/>
                      <a:pt x="70" y="254"/>
                      <a:pt x="70" y="254"/>
                    </a:cubicBezTo>
                    <a:cubicBezTo>
                      <a:pt x="292" y="254"/>
                      <a:pt x="292" y="254"/>
                      <a:pt x="292" y="254"/>
                    </a:cubicBezTo>
                    <a:cubicBezTo>
                      <a:pt x="292" y="183"/>
                      <a:pt x="292" y="183"/>
                      <a:pt x="292" y="183"/>
                    </a:cubicBezTo>
                    <a:cubicBezTo>
                      <a:pt x="292" y="181"/>
                      <a:pt x="294" y="179"/>
                      <a:pt x="296" y="179"/>
                    </a:cubicBezTo>
                    <a:cubicBezTo>
                      <a:pt x="298" y="180"/>
                      <a:pt x="301" y="179"/>
                      <a:pt x="302" y="184"/>
                    </a:cubicBezTo>
                    <a:cubicBezTo>
                      <a:pt x="309" y="254"/>
                      <a:pt x="309" y="254"/>
                      <a:pt x="309" y="254"/>
                    </a:cubicBezTo>
                    <a:cubicBezTo>
                      <a:pt x="362" y="254"/>
                      <a:pt x="362" y="254"/>
                      <a:pt x="362" y="254"/>
                    </a:cubicBezTo>
                    <a:cubicBezTo>
                      <a:pt x="354" y="103"/>
                      <a:pt x="354" y="103"/>
                      <a:pt x="354" y="103"/>
                    </a:cubicBezTo>
                    <a:cubicBezTo>
                      <a:pt x="350" y="83"/>
                      <a:pt x="333" y="66"/>
                      <a:pt x="311" y="62"/>
                    </a:cubicBezTo>
                    <a:cubicBezTo>
                      <a:pt x="233" y="51"/>
                      <a:pt x="233" y="51"/>
                      <a:pt x="233" y="51"/>
                    </a:cubicBezTo>
                    <a:cubicBezTo>
                      <a:pt x="226" y="50"/>
                      <a:pt x="220" y="42"/>
                      <a:pt x="220" y="35"/>
                    </a:cubicBezTo>
                    <a:cubicBezTo>
                      <a:pt x="218" y="0"/>
                      <a:pt x="218" y="0"/>
                      <a:pt x="218" y="0"/>
                    </a:cubicBezTo>
                    <a:cubicBezTo>
                      <a:pt x="178" y="0"/>
                      <a:pt x="178" y="0"/>
                      <a:pt x="178" y="0"/>
                    </a:cubicBezTo>
                    <a:cubicBezTo>
                      <a:pt x="143" y="0"/>
                      <a:pt x="143" y="0"/>
                      <a:pt x="143" y="0"/>
                    </a:cubicBezTo>
                    <a:cubicBezTo>
                      <a:pt x="141" y="36"/>
                      <a:pt x="141" y="36"/>
                      <a:pt x="141" y="36"/>
                    </a:cubicBezTo>
                    <a:cubicBezTo>
                      <a:pt x="141" y="43"/>
                      <a:pt x="136" y="49"/>
                      <a:pt x="129" y="50"/>
                    </a:cubicBezTo>
                    <a:cubicBezTo>
                      <a:pt x="51" y="62"/>
                      <a:pt x="51" y="62"/>
                      <a:pt x="51" y="62"/>
                    </a:cubicBezTo>
                    <a:cubicBezTo>
                      <a:pt x="29" y="66"/>
                      <a:pt x="12" y="83"/>
                      <a:pt x="8" y="103"/>
                    </a:cubicBezTo>
                    <a:cubicBezTo>
                      <a:pt x="0" y="254"/>
                      <a:pt x="0" y="254"/>
                      <a:pt x="0" y="254"/>
                    </a:cubicBezTo>
                    <a:lnTo>
                      <a:pt x="54" y="254"/>
                    </a:lnTo>
                    <a:close/>
                  </a:path>
                </a:pathLst>
              </a:custGeom>
              <a:solidFill>
                <a:srgbClr val="FFE1CC"/>
              </a:solidFill>
              <a:ln w="9525">
                <a:noFill/>
                <a:round/>
              </a:ln>
            </p:spPr>
            <p:txBody>
              <a:bodyPr anchor="ctr"/>
              <a:lstStyle/>
              <a:p>
                <a:pPr algn="ctr"/>
              </a:p>
            </p:txBody>
          </p:sp>
          <p:sp>
            <p:nvSpPr>
              <p:cNvPr id="86" name="išḻiḓê"/>
              <p:cNvSpPr/>
              <p:nvPr/>
            </p:nvSpPr>
            <p:spPr bwMode="auto">
              <a:xfrm>
                <a:off x="7755701" y="3521516"/>
                <a:ext cx="1202990" cy="1899233"/>
              </a:xfrm>
              <a:custGeom>
                <a:avLst/>
                <a:gdLst/>
                <a:ahLst/>
                <a:cxnLst>
                  <a:cxn ang="0">
                    <a:pos x="112" y="218"/>
                  </a:cxn>
                  <a:cxn ang="0">
                    <a:pos x="138" y="16"/>
                  </a:cxn>
                  <a:cxn ang="0">
                    <a:pos x="123" y="14"/>
                  </a:cxn>
                  <a:cxn ang="0">
                    <a:pos x="110" y="0"/>
                  </a:cxn>
                  <a:cxn ang="0">
                    <a:pos x="69" y="41"/>
                  </a:cxn>
                  <a:cxn ang="0">
                    <a:pos x="28" y="0"/>
                  </a:cxn>
                  <a:cxn ang="0">
                    <a:pos x="15" y="14"/>
                  </a:cxn>
                  <a:cxn ang="0">
                    <a:pos x="0" y="16"/>
                  </a:cxn>
                  <a:cxn ang="0">
                    <a:pos x="35" y="218"/>
                  </a:cxn>
                  <a:cxn ang="0">
                    <a:pos x="112" y="218"/>
                  </a:cxn>
                </a:cxnLst>
                <a:rect l="0" t="0" r="r" b="b"/>
                <a:pathLst>
                  <a:path w="138" h="218">
                    <a:moveTo>
                      <a:pt x="112" y="218"/>
                    </a:moveTo>
                    <a:cubicBezTo>
                      <a:pt x="138" y="16"/>
                      <a:pt x="138" y="16"/>
                      <a:pt x="138" y="16"/>
                    </a:cubicBezTo>
                    <a:cubicBezTo>
                      <a:pt x="123" y="14"/>
                      <a:pt x="123" y="14"/>
                      <a:pt x="123" y="14"/>
                    </a:cubicBezTo>
                    <a:cubicBezTo>
                      <a:pt x="116" y="13"/>
                      <a:pt x="111" y="7"/>
                      <a:pt x="110" y="0"/>
                    </a:cubicBezTo>
                    <a:cubicBezTo>
                      <a:pt x="69" y="41"/>
                      <a:pt x="69" y="41"/>
                      <a:pt x="69" y="41"/>
                    </a:cubicBezTo>
                    <a:cubicBezTo>
                      <a:pt x="28" y="0"/>
                      <a:pt x="28" y="0"/>
                      <a:pt x="28" y="0"/>
                    </a:cubicBezTo>
                    <a:cubicBezTo>
                      <a:pt x="27" y="7"/>
                      <a:pt x="22" y="13"/>
                      <a:pt x="15" y="14"/>
                    </a:cubicBezTo>
                    <a:cubicBezTo>
                      <a:pt x="0" y="16"/>
                      <a:pt x="0" y="16"/>
                      <a:pt x="0" y="16"/>
                    </a:cubicBezTo>
                    <a:cubicBezTo>
                      <a:pt x="35" y="218"/>
                      <a:pt x="35" y="218"/>
                      <a:pt x="35" y="218"/>
                    </a:cubicBezTo>
                    <a:lnTo>
                      <a:pt x="112" y="218"/>
                    </a:lnTo>
                    <a:close/>
                  </a:path>
                </a:pathLst>
              </a:custGeom>
              <a:solidFill>
                <a:srgbClr val="0D979B"/>
              </a:solidFill>
              <a:ln w="9525">
                <a:noFill/>
                <a:round/>
              </a:ln>
            </p:spPr>
            <p:txBody>
              <a:bodyPr anchor="ctr"/>
              <a:lstStyle/>
              <a:p>
                <a:pPr algn="ctr"/>
              </a:p>
            </p:txBody>
          </p:sp>
          <p:sp>
            <p:nvSpPr>
              <p:cNvPr id="87" name="ïṩ1ïḓe"/>
              <p:cNvSpPr/>
              <p:nvPr/>
            </p:nvSpPr>
            <p:spPr bwMode="auto">
              <a:xfrm>
                <a:off x="8017591" y="3207461"/>
                <a:ext cx="679210" cy="314055"/>
              </a:xfrm>
              <a:custGeom>
                <a:avLst/>
                <a:gdLst/>
                <a:ahLst/>
                <a:cxnLst>
                  <a:cxn ang="0">
                    <a:pos x="73" y="28"/>
                  </a:cxn>
                  <a:cxn ang="0">
                    <a:pos x="78" y="23"/>
                  </a:cxn>
                  <a:cxn ang="0">
                    <a:pos x="76" y="0"/>
                  </a:cxn>
                  <a:cxn ang="0">
                    <a:pos x="36" y="0"/>
                  </a:cxn>
                  <a:cxn ang="0">
                    <a:pos x="1" y="0"/>
                  </a:cxn>
                  <a:cxn ang="0">
                    <a:pos x="0" y="21"/>
                  </a:cxn>
                  <a:cxn ang="0">
                    <a:pos x="6" y="28"/>
                  </a:cxn>
                  <a:cxn ang="0">
                    <a:pos x="26" y="36"/>
                  </a:cxn>
                  <a:cxn ang="0">
                    <a:pos x="40" y="36"/>
                  </a:cxn>
                  <a:cxn ang="0">
                    <a:pos x="40" y="36"/>
                  </a:cxn>
                  <a:cxn ang="0">
                    <a:pos x="52" y="36"/>
                  </a:cxn>
                  <a:cxn ang="0">
                    <a:pos x="73" y="28"/>
                  </a:cxn>
                </a:cxnLst>
                <a:rect l="0" t="0" r="r" b="b"/>
                <a:pathLst>
                  <a:path w="78" h="36">
                    <a:moveTo>
                      <a:pt x="73" y="28"/>
                    </a:moveTo>
                    <a:cubicBezTo>
                      <a:pt x="78" y="23"/>
                      <a:pt x="78" y="23"/>
                      <a:pt x="78" y="23"/>
                    </a:cubicBezTo>
                    <a:cubicBezTo>
                      <a:pt x="76" y="0"/>
                      <a:pt x="76" y="0"/>
                      <a:pt x="76" y="0"/>
                    </a:cubicBezTo>
                    <a:cubicBezTo>
                      <a:pt x="36" y="0"/>
                      <a:pt x="36" y="0"/>
                      <a:pt x="36" y="0"/>
                    </a:cubicBezTo>
                    <a:cubicBezTo>
                      <a:pt x="1" y="0"/>
                      <a:pt x="1" y="0"/>
                      <a:pt x="1" y="0"/>
                    </a:cubicBezTo>
                    <a:cubicBezTo>
                      <a:pt x="0" y="21"/>
                      <a:pt x="0" y="21"/>
                      <a:pt x="0" y="21"/>
                    </a:cubicBezTo>
                    <a:cubicBezTo>
                      <a:pt x="6" y="28"/>
                      <a:pt x="6" y="28"/>
                      <a:pt x="6" y="28"/>
                    </a:cubicBezTo>
                    <a:cubicBezTo>
                      <a:pt x="11" y="33"/>
                      <a:pt x="19" y="36"/>
                      <a:pt x="26" y="36"/>
                    </a:cubicBezTo>
                    <a:cubicBezTo>
                      <a:pt x="40" y="36"/>
                      <a:pt x="40" y="36"/>
                      <a:pt x="40" y="36"/>
                    </a:cubicBezTo>
                    <a:cubicBezTo>
                      <a:pt x="40" y="36"/>
                      <a:pt x="40" y="36"/>
                      <a:pt x="40" y="36"/>
                    </a:cubicBezTo>
                    <a:cubicBezTo>
                      <a:pt x="52" y="36"/>
                      <a:pt x="52" y="36"/>
                      <a:pt x="52" y="36"/>
                    </a:cubicBezTo>
                    <a:cubicBezTo>
                      <a:pt x="60" y="36"/>
                      <a:pt x="68" y="33"/>
                      <a:pt x="73" y="28"/>
                    </a:cubicBezTo>
                    <a:close/>
                  </a:path>
                </a:pathLst>
              </a:custGeom>
              <a:solidFill>
                <a:srgbClr val="EACEBB"/>
              </a:solidFill>
              <a:ln w="9525">
                <a:noFill/>
                <a:round/>
              </a:ln>
            </p:spPr>
            <p:txBody>
              <a:bodyPr anchor="ctr"/>
              <a:lstStyle/>
              <a:p>
                <a:pPr algn="ctr"/>
              </a:p>
            </p:txBody>
          </p:sp>
          <p:sp>
            <p:nvSpPr>
              <p:cNvPr id="88" name="íŝļîḑè"/>
              <p:cNvSpPr/>
              <p:nvPr/>
            </p:nvSpPr>
            <p:spPr bwMode="auto">
              <a:xfrm>
                <a:off x="8836263" y="2475021"/>
                <a:ext cx="191627" cy="488648"/>
              </a:xfrm>
              <a:custGeom>
                <a:avLst/>
                <a:gdLst/>
                <a:ahLst/>
                <a:cxnLst>
                  <a:cxn ang="0">
                    <a:pos x="4" y="0"/>
                  </a:cxn>
                  <a:cxn ang="0">
                    <a:pos x="8" y="0"/>
                  </a:cxn>
                  <a:cxn ang="0">
                    <a:pos x="20" y="19"/>
                  </a:cxn>
                  <a:cxn ang="0">
                    <a:pos x="16" y="40"/>
                  </a:cxn>
                  <a:cxn ang="0">
                    <a:pos x="0" y="51"/>
                  </a:cxn>
                  <a:cxn ang="0">
                    <a:pos x="4" y="0"/>
                  </a:cxn>
                </a:cxnLst>
                <a:rect l="0" t="0" r="r" b="b"/>
                <a:pathLst>
                  <a:path w="22" h="56">
                    <a:moveTo>
                      <a:pt x="4" y="0"/>
                    </a:moveTo>
                    <a:cubicBezTo>
                      <a:pt x="8" y="0"/>
                      <a:pt x="8" y="0"/>
                      <a:pt x="8" y="0"/>
                    </a:cubicBezTo>
                    <a:cubicBezTo>
                      <a:pt x="15" y="2"/>
                      <a:pt x="22" y="8"/>
                      <a:pt x="20" y="19"/>
                    </a:cubicBezTo>
                    <a:cubicBezTo>
                      <a:pt x="19" y="28"/>
                      <a:pt x="18" y="29"/>
                      <a:pt x="16" y="40"/>
                    </a:cubicBezTo>
                    <a:cubicBezTo>
                      <a:pt x="14" y="56"/>
                      <a:pt x="0" y="51"/>
                      <a:pt x="0" y="51"/>
                    </a:cubicBezTo>
                    <a:lnTo>
                      <a:pt x="4" y="0"/>
                    </a:lnTo>
                    <a:close/>
                  </a:path>
                </a:pathLst>
              </a:custGeom>
              <a:solidFill>
                <a:srgbClr val="EACEBB"/>
              </a:solidFill>
              <a:ln w="9525">
                <a:noFill/>
                <a:round/>
              </a:ln>
            </p:spPr>
            <p:txBody>
              <a:bodyPr anchor="ctr"/>
              <a:lstStyle/>
              <a:p>
                <a:pPr algn="ctr"/>
              </a:p>
            </p:txBody>
          </p:sp>
          <p:sp>
            <p:nvSpPr>
              <p:cNvPr id="89" name="iṡļïḋè"/>
              <p:cNvSpPr/>
              <p:nvPr/>
            </p:nvSpPr>
            <p:spPr bwMode="auto">
              <a:xfrm>
                <a:off x="7695019" y="2475021"/>
                <a:ext cx="191627" cy="488648"/>
              </a:xfrm>
              <a:custGeom>
                <a:avLst/>
                <a:gdLst/>
                <a:ahLst/>
                <a:cxnLst>
                  <a:cxn ang="0">
                    <a:pos x="19" y="0"/>
                  </a:cxn>
                  <a:cxn ang="0">
                    <a:pos x="14" y="0"/>
                  </a:cxn>
                  <a:cxn ang="0">
                    <a:pos x="2" y="19"/>
                  </a:cxn>
                  <a:cxn ang="0">
                    <a:pos x="6" y="40"/>
                  </a:cxn>
                  <a:cxn ang="0">
                    <a:pos x="22" y="51"/>
                  </a:cxn>
                  <a:cxn ang="0">
                    <a:pos x="19" y="0"/>
                  </a:cxn>
                </a:cxnLst>
                <a:rect l="0" t="0" r="r" b="b"/>
                <a:pathLst>
                  <a:path w="22" h="56">
                    <a:moveTo>
                      <a:pt x="19" y="0"/>
                    </a:moveTo>
                    <a:cubicBezTo>
                      <a:pt x="14" y="0"/>
                      <a:pt x="14" y="0"/>
                      <a:pt x="14" y="0"/>
                    </a:cubicBezTo>
                    <a:cubicBezTo>
                      <a:pt x="8" y="2"/>
                      <a:pt x="0" y="8"/>
                      <a:pt x="2" y="19"/>
                    </a:cubicBezTo>
                    <a:cubicBezTo>
                      <a:pt x="4" y="28"/>
                      <a:pt x="4" y="29"/>
                      <a:pt x="6" y="40"/>
                    </a:cubicBezTo>
                    <a:cubicBezTo>
                      <a:pt x="9" y="56"/>
                      <a:pt x="22" y="51"/>
                      <a:pt x="22" y="51"/>
                    </a:cubicBezTo>
                    <a:lnTo>
                      <a:pt x="19" y="0"/>
                    </a:lnTo>
                    <a:close/>
                  </a:path>
                </a:pathLst>
              </a:custGeom>
              <a:solidFill>
                <a:srgbClr val="EACEBB"/>
              </a:solidFill>
              <a:ln w="9525">
                <a:noFill/>
                <a:round/>
              </a:ln>
            </p:spPr>
            <p:txBody>
              <a:bodyPr anchor="ctr"/>
              <a:lstStyle/>
              <a:p>
                <a:pPr algn="ctr"/>
              </a:p>
            </p:txBody>
          </p:sp>
          <p:sp>
            <p:nvSpPr>
              <p:cNvPr id="90" name="ïşļiḑê"/>
              <p:cNvSpPr/>
              <p:nvPr/>
            </p:nvSpPr>
            <p:spPr bwMode="auto">
              <a:xfrm>
                <a:off x="7834481" y="1995954"/>
                <a:ext cx="1053947" cy="1429748"/>
              </a:xfrm>
              <a:custGeom>
                <a:avLst/>
                <a:gdLst/>
                <a:ahLst/>
                <a:cxnLst>
                  <a:cxn ang="0">
                    <a:pos x="60" y="0"/>
                  </a:cxn>
                  <a:cxn ang="0">
                    <a:pos x="60" y="0"/>
                  </a:cxn>
                  <a:cxn ang="0">
                    <a:pos x="0" y="1"/>
                  </a:cxn>
                  <a:cxn ang="0">
                    <a:pos x="0" y="115"/>
                  </a:cxn>
                  <a:cxn ang="0">
                    <a:pos x="8" y="136"/>
                  </a:cxn>
                  <a:cxn ang="0">
                    <a:pos x="27" y="155"/>
                  </a:cxn>
                  <a:cxn ang="0">
                    <a:pos x="47" y="164"/>
                  </a:cxn>
                  <a:cxn ang="0">
                    <a:pos x="61" y="164"/>
                  </a:cxn>
                  <a:cxn ang="0">
                    <a:pos x="61" y="164"/>
                  </a:cxn>
                  <a:cxn ang="0">
                    <a:pos x="73" y="164"/>
                  </a:cxn>
                  <a:cxn ang="0">
                    <a:pos x="94" y="155"/>
                  </a:cxn>
                  <a:cxn ang="0">
                    <a:pos x="112" y="136"/>
                  </a:cxn>
                  <a:cxn ang="0">
                    <a:pos x="121" y="115"/>
                  </a:cxn>
                  <a:cxn ang="0">
                    <a:pos x="121" y="1"/>
                  </a:cxn>
                  <a:cxn ang="0">
                    <a:pos x="60" y="0"/>
                  </a:cxn>
                </a:cxnLst>
                <a:rect l="0" t="0" r="r" b="b"/>
                <a:pathLst>
                  <a:path w="121" h="164">
                    <a:moveTo>
                      <a:pt x="60" y="0"/>
                    </a:moveTo>
                    <a:cubicBezTo>
                      <a:pt x="60" y="0"/>
                      <a:pt x="60" y="0"/>
                      <a:pt x="60" y="0"/>
                    </a:cubicBezTo>
                    <a:cubicBezTo>
                      <a:pt x="0" y="1"/>
                      <a:pt x="0" y="1"/>
                      <a:pt x="0" y="1"/>
                    </a:cubicBezTo>
                    <a:cubicBezTo>
                      <a:pt x="0" y="115"/>
                      <a:pt x="0" y="115"/>
                      <a:pt x="0" y="115"/>
                    </a:cubicBezTo>
                    <a:cubicBezTo>
                      <a:pt x="0" y="123"/>
                      <a:pt x="3" y="130"/>
                      <a:pt x="8" y="136"/>
                    </a:cubicBezTo>
                    <a:cubicBezTo>
                      <a:pt x="27" y="155"/>
                      <a:pt x="27" y="155"/>
                      <a:pt x="27" y="155"/>
                    </a:cubicBezTo>
                    <a:cubicBezTo>
                      <a:pt x="32" y="161"/>
                      <a:pt x="40" y="164"/>
                      <a:pt x="47" y="164"/>
                    </a:cubicBezTo>
                    <a:cubicBezTo>
                      <a:pt x="61" y="164"/>
                      <a:pt x="61" y="164"/>
                      <a:pt x="61" y="164"/>
                    </a:cubicBezTo>
                    <a:cubicBezTo>
                      <a:pt x="61" y="164"/>
                      <a:pt x="61" y="164"/>
                      <a:pt x="61" y="164"/>
                    </a:cubicBezTo>
                    <a:cubicBezTo>
                      <a:pt x="73" y="164"/>
                      <a:pt x="73" y="164"/>
                      <a:pt x="73" y="164"/>
                    </a:cubicBezTo>
                    <a:cubicBezTo>
                      <a:pt x="81" y="164"/>
                      <a:pt x="89" y="161"/>
                      <a:pt x="94" y="155"/>
                    </a:cubicBezTo>
                    <a:cubicBezTo>
                      <a:pt x="112" y="136"/>
                      <a:pt x="112" y="136"/>
                      <a:pt x="112" y="136"/>
                    </a:cubicBezTo>
                    <a:cubicBezTo>
                      <a:pt x="118" y="130"/>
                      <a:pt x="121" y="123"/>
                      <a:pt x="121" y="115"/>
                    </a:cubicBezTo>
                    <a:cubicBezTo>
                      <a:pt x="121" y="1"/>
                      <a:pt x="121" y="1"/>
                      <a:pt x="121" y="1"/>
                    </a:cubicBezTo>
                    <a:lnTo>
                      <a:pt x="60" y="0"/>
                    </a:lnTo>
                    <a:close/>
                  </a:path>
                </a:pathLst>
              </a:custGeom>
              <a:solidFill>
                <a:srgbClr val="FFE1CC"/>
              </a:solidFill>
              <a:ln w="9525">
                <a:noFill/>
                <a:round/>
              </a:ln>
            </p:spPr>
            <p:txBody>
              <a:bodyPr anchor="ctr"/>
              <a:lstStyle/>
              <a:p>
                <a:pPr algn="ctr"/>
              </a:p>
            </p:txBody>
          </p:sp>
          <p:sp>
            <p:nvSpPr>
              <p:cNvPr id="91" name="iṩ1ïdê"/>
              <p:cNvSpPr/>
              <p:nvPr/>
            </p:nvSpPr>
            <p:spPr bwMode="auto">
              <a:xfrm>
                <a:off x="8226251" y="3878154"/>
                <a:ext cx="261890" cy="1542595"/>
              </a:xfrm>
              <a:custGeom>
                <a:avLst/>
                <a:gdLst/>
                <a:ahLst/>
                <a:cxnLst>
                  <a:cxn ang="0">
                    <a:pos x="8" y="50"/>
                  </a:cxn>
                  <a:cxn ang="0">
                    <a:pos x="2" y="177"/>
                  </a:cxn>
                  <a:cxn ang="0">
                    <a:pos x="28" y="177"/>
                  </a:cxn>
                  <a:cxn ang="0">
                    <a:pos x="22" y="50"/>
                  </a:cxn>
                  <a:cxn ang="0">
                    <a:pos x="23" y="42"/>
                  </a:cxn>
                  <a:cxn ang="0">
                    <a:pos x="30" y="27"/>
                  </a:cxn>
                  <a:cxn ang="0">
                    <a:pos x="15" y="0"/>
                  </a:cxn>
                  <a:cxn ang="0">
                    <a:pos x="15" y="0"/>
                  </a:cxn>
                  <a:cxn ang="0">
                    <a:pos x="15" y="0"/>
                  </a:cxn>
                  <a:cxn ang="0">
                    <a:pos x="15" y="0"/>
                  </a:cxn>
                  <a:cxn ang="0">
                    <a:pos x="15" y="0"/>
                  </a:cxn>
                  <a:cxn ang="0">
                    <a:pos x="0" y="27"/>
                  </a:cxn>
                  <a:cxn ang="0">
                    <a:pos x="7" y="42"/>
                  </a:cxn>
                  <a:cxn ang="0">
                    <a:pos x="8" y="50"/>
                  </a:cxn>
                </a:cxnLst>
                <a:rect l="0" t="0" r="r" b="b"/>
                <a:pathLst>
                  <a:path w="30" h="177">
                    <a:moveTo>
                      <a:pt x="8" y="50"/>
                    </a:moveTo>
                    <a:cubicBezTo>
                      <a:pt x="2" y="177"/>
                      <a:pt x="2" y="177"/>
                      <a:pt x="2" y="177"/>
                    </a:cubicBezTo>
                    <a:cubicBezTo>
                      <a:pt x="28" y="177"/>
                      <a:pt x="28" y="177"/>
                      <a:pt x="28" y="177"/>
                    </a:cubicBezTo>
                    <a:cubicBezTo>
                      <a:pt x="22" y="50"/>
                      <a:pt x="22" y="50"/>
                      <a:pt x="22" y="50"/>
                    </a:cubicBezTo>
                    <a:cubicBezTo>
                      <a:pt x="22" y="47"/>
                      <a:pt x="22" y="43"/>
                      <a:pt x="23" y="42"/>
                    </a:cubicBezTo>
                    <a:cubicBezTo>
                      <a:pt x="30" y="27"/>
                      <a:pt x="30" y="27"/>
                      <a:pt x="30" y="27"/>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0" y="27"/>
                      <a:pt x="0" y="27"/>
                      <a:pt x="0" y="27"/>
                    </a:cubicBezTo>
                    <a:cubicBezTo>
                      <a:pt x="7" y="42"/>
                      <a:pt x="7" y="42"/>
                      <a:pt x="7" y="42"/>
                    </a:cubicBezTo>
                    <a:cubicBezTo>
                      <a:pt x="8" y="45"/>
                      <a:pt x="9" y="47"/>
                      <a:pt x="8" y="50"/>
                    </a:cubicBezTo>
                    <a:close/>
                  </a:path>
                </a:pathLst>
              </a:custGeom>
              <a:solidFill>
                <a:srgbClr val="FFFFFF"/>
              </a:solidFill>
              <a:ln w="9525">
                <a:noFill/>
                <a:round/>
              </a:ln>
            </p:spPr>
            <p:txBody>
              <a:bodyPr anchor="ctr"/>
              <a:lstStyle/>
              <a:p>
                <a:pPr algn="ctr"/>
              </a:p>
            </p:txBody>
          </p:sp>
          <p:sp>
            <p:nvSpPr>
              <p:cNvPr id="92" name="ïśļiďê"/>
              <p:cNvSpPr/>
              <p:nvPr/>
            </p:nvSpPr>
            <p:spPr bwMode="auto">
              <a:xfrm>
                <a:off x="8417878" y="3669494"/>
                <a:ext cx="1560693" cy="1751255"/>
              </a:xfrm>
              <a:custGeom>
                <a:avLst/>
                <a:gdLst/>
                <a:ahLst/>
                <a:cxnLst>
                  <a:cxn ang="0">
                    <a:pos x="110" y="201"/>
                  </a:cxn>
                  <a:cxn ang="0">
                    <a:pos x="110" y="147"/>
                  </a:cxn>
                  <a:cxn ang="0">
                    <a:pos x="113" y="149"/>
                  </a:cxn>
                  <a:cxn ang="0">
                    <a:pos x="117" y="201"/>
                  </a:cxn>
                  <a:cxn ang="0">
                    <a:pos x="179" y="201"/>
                  </a:cxn>
                  <a:cxn ang="0">
                    <a:pos x="175" y="58"/>
                  </a:cxn>
                  <a:cxn ang="0">
                    <a:pos x="131" y="8"/>
                  </a:cxn>
                  <a:cxn ang="0">
                    <a:pos x="64" y="0"/>
                  </a:cxn>
                  <a:cxn ang="0">
                    <a:pos x="0" y="184"/>
                  </a:cxn>
                  <a:cxn ang="0">
                    <a:pos x="0" y="201"/>
                  </a:cxn>
                  <a:cxn ang="0">
                    <a:pos x="110" y="201"/>
                  </a:cxn>
                </a:cxnLst>
                <a:rect l="0" t="0" r="r" b="b"/>
                <a:pathLst>
                  <a:path w="179" h="201">
                    <a:moveTo>
                      <a:pt x="110" y="201"/>
                    </a:moveTo>
                    <a:cubicBezTo>
                      <a:pt x="110" y="147"/>
                      <a:pt x="110" y="147"/>
                      <a:pt x="110" y="147"/>
                    </a:cubicBezTo>
                    <a:cubicBezTo>
                      <a:pt x="110" y="145"/>
                      <a:pt x="113" y="147"/>
                      <a:pt x="113" y="149"/>
                    </a:cubicBezTo>
                    <a:cubicBezTo>
                      <a:pt x="117" y="201"/>
                      <a:pt x="117" y="201"/>
                      <a:pt x="117" y="201"/>
                    </a:cubicBezTo>
                    <a:cubicBezTo>
                      <a:pt x="179" y="201"/>
                      <a:pt x="179" y="201"/>
                      <a:pt x="179" y="201"/>
                    </a:cubicBezTo>
                    <a:cubicBezTo>
                      <a:pt x="175" y="58"/>
                      <a:pt x="175" y="58"/>
                      <a:pt x="175" y="58"/>
                    </a:cubicBezTo>
                    <a:cubicBezTo>
                      <a:pt x="175" y="29"/>
                      <a:pt x="159" y="14"/>
                      <a:pt x="131" y="8"/>
                    </a:cubicBezTo>
                    <a:cubicBezTo>
                      <a:pt x="64" y="0"/>
                      <a:pt x="64" y="0"/>
                      <a:pt x="64" y="0"/>
                    </a:cubicBezTo>
                    <a:cubicBezTo>
                      <a:pt x="0" y="184"/>
                      <a:pt x="0" y="184"/>
                      <a:pt x="0" y="184"/>
                    </a:cubicBezTo>
                    <a:cubicBezTo>
                      <a:pt x="0" y="201"/>
                      <a:pt x="0" y="201"/>
                      <a:pt x="0" y="201"/>
                    </a:cubicBezTo>
                    <a:lnTo>
                      <a:pt x="110" y="201"/>
                    </a:lnTo>
                    <a:close/>
                  </a:path>
                </a:pathLst>
              </a:custGeom>
              <a:solidFill>
                <a:srgbClr val="253F59"/>
              </a:solidFill>
              <a:ln w="9525">
                <a:noFill/>
                <a:round/>
              </a:ln>
            </p:spPr>
            <p:txBody>
              <a:bodyPr anchor="ctr"/>
              <a:lstStyle/>
              <a:p>
                <a:pPr algn="ctr"/>
              </a:p>
            </p:txBody>
          </p:sp>
          <p:sp>
            <p:nvSpPr>
              <p:cNvPr id="93" name="ïṩļíďê"/>
              <p:cNvSpPr/>
              <p:nvPr/>
            </p:nvSpPr>
            <p:spPr bwMode="auto">
              <a:xfrm>
                <a:off x="8417878" y="3625846"/>
                <a:ext cx="645143" cy="1646925"/>
              </a:xfrm>
              <a:custGeom>
                <a:avLst/>
                <a:gdLst/>
                <a:ahLst/>
                <a:cxnLst>
                  <a:cxn ang="0">
                    <a:pos x="50" y="0"/>
                  </a:cxn>
                  <a:cxn ang="0">
                    <a:pos x="70" y="4"/>
                  </a:cxn>
                  <a:cxn ang="0">
                    <a:pos x="72" y="5"/>
                  </a:cxn>
                  <a:cxn ang="0">
                    <a:pos x="73" y="7"/>
                  </a:cxn>
                  <a:cxn ang="0">
                    <a:pos x="74" y="48"/>
                  </a:cxn>
                  <a:cxn ang="0">
                    <a:pos x="67" y="56"/>
                  </a:cxn>
                  <a:cxn ang="0">
                    <a:pos x="45" y="56"/>
                  </a:cxn>
                  <a:cxn ang="0">
                    <a:pos x="65" y="81"/>
                  </a:cxn>
                  <a:cxn ang="0">
                    <a:pos x="64" y="96"/>
                  </a:cxn>
                  <a:cxn ang="0">
                    <a:pos x="0" y="189"/>
                  </a:cxn>
                  <a:cxn ang="0">
                    <a:pos x="50" y="0"/>
                  </a:cxn>
                </a:cxnLst>
                <a:rect l="0" t="0" r="r" b="b"/>
                <a:pathLst>
                  <a:path w="74" h="189">
                    <a:moveTo>
                      <a:pt x="50" y="0"/>
                    </a:moveTo>
                    <a:cubicBezTo>
                      <a:pt x="70" y="4"/>
                      <a:pt x="70" y="4"/>
                      <a:pt x="70" y="4"/>
                    </a:cubicBezTo>
                    <a:cubicBezTo>
                      <a:pt x="70" y="4"/>
                      <a:pt x="71" y="5"/>
                      <a:pt x="72" y="5"/>
                    </a:cubicBezTo>
                    <a:cubicBezTo>
                      <a:pt x="72" y="6"/>
                      <a:pt x="73" y="7"/>
                      <a:pt x="73" y="7"/>
                    </a:cubicBezTo>
                    <a:cubicBezTo>
                      <a:pt x="74" y="48"/>
                      <a:pt x="74" y="48"/>
                      <a:pt x="74" y="48"/>
                    </a:cubicBezTo>
                    <a:cubicBezTo>
                      <a:pt x="74" y="55"/>
                      <a:pt x="73" y="56"/>
                      <a:pt x="67" y="56"/>
                    </a:cubicBezTo>
                    <a:cubicBezTo>
                      <a:pt x="45" y="56"/>
                      <a:pt x="45" y="56"/>
                      <a:pt x="45" y="56"/>
                    </a:cubicBezTo>
                    <a:cubicBezTo>
                      <a:pt x="65" y="81"/>
                      <a:pt x="65" y="81"/>
                      <a:pt x="65" y="81"/>
                    </a:cubicBezTo>
                    <a:cubicBezTo>
                      <a:pt x="71" y="88"/>
                      <a:pt x="68" y="91"/>
                      <a:pt x="64" y="96"/>
                    </a:cubicBezTo>
                    <a:cubicBezTo>
                      <a:pt x="0" y="189"/>
                      <a:pt x="0" y="189"/>
                      <a:pt x="0" y="189"/>
                    </a:cubicBezTo>
                    <a:lnTo>
                      <a:pt x="50" y="0"/>
                    </a:lnTo>
                    <a:close/>
                  </a:path>
                </a:pathLst>
              </a:custGeom>
              <a:solidFill>
                <a:srgbClr val="6D9CBC"/>
              </a:solidFill>
              <a:ln w="9525">
                <a:noFill/>
                <a:round/>
              </a:ln>
            </p:spPr>
            <p:txBody>
              <a:bodyPr anchor="ctr"/>
              <a:lstStyle/>
              <a:p>
                <a:pPr algn="ctr"/>
              </a:p>
            </p:txBody>
          </p:sp>
          <p:sp>
            <p:nvSpPr>
              <p:cNvPr id="94" name="îšļiḓé"/>
              <p:cNvSpPr/>
              <p:nvPr/>
            </p:nvSpPr>
            <p:spPr bwMode="auto">
              <a:xfrm>
                <a:off x="6753919" y="3669494"/>
                <a:ext cx="1551112" cy="1751255"/>
              </a:xfrm>
              <a:custGeom>
                <a:avLst/>
                <a:gdLst/>
                <a:ahLst/>
                <a:cxnLst>
                  <a:cxn ang="0">
                    <a:pos x="116" y="0"/>
                  </a:cxn>
                  <a:cxn ang="0">
                    <a:pos x="48" y="8"/>
                  </a:cxn>
                  <a:cxn ang="0">
                    <a:pos x="4" y="58"/>
                  </a:cxn>
                  <a:cxn ang="0">
                    <a:pos x="0" y="201"/>
                  </a:cxn>
                  <a:cxn ang="0">
                    <a:pos x="63" y="201"/>
                  </a:cxn>
                  <a:cxn ang="0">
                    <a:pos x="67" y="149"/>
                  </a:cxn>
                  <a:cxn ang="0">
                    <a:pos x="70" y="147"/>
                  </a:cxn>
                  <a:cxn ang="0">
                    <a:pos x="70" y="201"/>
                  </a:cxn>
                  <a:cxn ang="0">
                    <a:pos x="178" y="201"/>
                  </a:cxn>
                  <a:cxn ang="0">
                    <a:pos x="178" y="184"/>
                  </a:cxn>
                  <a:cxn ang="0">
                    <a:pos x="169" y="154"/>
                  </a:cxn>
                  <a:cxn ang="0">
                    <a:pos x="116" y="0"/>
                  </a:cxn>
                </a:cxnLst>
                <a:rect l="0" t="0" r="r" b="b"/>
                <a:pathLst>
                  <a:path w="178" h="201">
                    <a:moveTo>
                      <a:pt x="116" y="0"/>
                    </a:moveTo>
                    <a:cubicBezTo>
                      <a:pt x="48" y="8"/>
                      <a:pt x="48" y="8"/>
                      <a:pt x="48" y="8"/>
                    </a:cubicBezTo>
                    <a:cubicBezTo>
                      <a:pt x="21" y="14"/>
                      <a:pt x="4" y="29"/>
                      <a:pt x="4" y="58"/>
                    </a:cubicBezTo>
                    <a:cubicBezTo>
                      <a:pt x="0" y="201"/>
                      <a:pt x="0" y="201"/>
                      <a:pt x="0" y="201"/>
                    </a:cubicBezTo>
                    <a:cubicBezTo>
                      <a:pt x="63" y="201"/>
                      <a:pt x="63" y="201"/>
                      <a:pt x="63" y="201"/>
                    </a:cubicBezTo>
                    <a:cubicBezTo>
                      <a:pt x="67" y="149"/>
                      <a:pt x="67" y="149"/>
                      <a:pt x="67" y="149"/>
                    </a:cubicBezTo>
                    <a:cubicBezTo>
                      <a:pt x="67" y="147"/>
                      <a:pt x="70" y="145"/>
                      <a:pt x="70" y="147"/>
                    </a:cubicBezTo>
                    <a:cubicBezTo>
                      <a:pt x="70" y="201"/>
                      <a:pt x="70" y="201"/>
                      <a:pt x="70" y="201"/>
                    </a:cubicBezTo>
                    <a:cubicBezTo>
                      <a:pt x="178" y="201"/>
                      <a:pt x="178" y="201"/>
                      <a:pt x="178" y="201"/>
                    </a:cubicBezTo>
                    <a:cubicBezTo>
                      <a:pt x="178" y="184"/>
                      <a:pt x="178" y="184"/>
                      <a:pt x="178" y="184"/>
                    </a:cubicBezTo>
                    <a:cubicBezTo>
                      <a:pt x="178" y="184"/>
                      <a:pt x="172" y="162"/>
                      <a:pt x="169" y="154"/>
                    </a:cubicBezTo>
                    <a:lnTo>
                      <a:pt x="116" y="0"/>
                    </a:lnTo>
                    <a:close/>
                  </a:path>
                </a:pathLst>
              </a:custGeom>
              <a:solidFill>
                <a:srgbClr val="3D5F75"/>
              </a:solidFill>
              <a:ln w="9525">
                <a:noFill/>
                <a:round/>
              </a:ln>
            </p:spPr>
            <p:txBody>
              <a:bodyPr anchor="ctr"/>
              <a:lstStyle/>
              <a:p>
                <a:pPr algn="ctr"/>
              </a:p>
            </p:txBody>
          </p:sp>
          <p:sp>
            <p:nvSpPr>
              <p:cNvPr id="95" name="îṡļíḍê"/>
              <p:cNvSpPr/>
              <p:nvPr/>
            </p:nvSpPr>
            <p:spPr bwMode="auto">
              <a:xfrm>
                <a:off x="7651371" y="3642879"/>
                <a:ext cx="653660" cy="1629892"/>
              </a:xfrm>
              <a:custGeom>
                <a:avLst/>
                <a:gdLst/>
                <a:ahLst/>
                <a:cxnLst>
                  <a:cxn ang="0">
                    <a:pos x="24" y="0"/>
                  </a:cxn>
                  <a:cxn ang="0">
                    <a:pos x="5" y="2"/>
                  </a:cxn>
                  <a:cxn ang="0">
                    <a:pos x="2" y="4"/>
                  </a:cxn>
                  <a:cxn ang="0">
                    <a:pos x="2" y="6"/>
                  </a:cxn>
                  <a:cxn ang="0">
                    <a:pos x="0" y="46"/>
                  </a:cxn>
                  <a:cxn ang="0">
                    <a:pos x="7" y="54"/>
                  </a:cxn>
                  <a:cxn ang="0">
                    <a:pos x="29" y="54"/>
                  </a:cxn>
                  <a:cxn ang="0">
                    <a:pos x="9" y="79"/>
                  </a:cxn>
                  <a:cxn ang="0">
                    <a:pos x="10" y="94"/>
                  </a:cxn>
                  <a:cxn ang="0">
                    <a:pos x="75" y="187"/>
                  </a:cxn>
                  <a:cxn ang="0">
                    <a:pos x="24" y="0"/>
                  </a:cxn>
                </a:cxnLst>
                <a:rect l="0" t="0" r="r" b="b"/>
                <a:pathLst>
                  <a:path w="75" h="187">
                    <a:moveTo>
                      <a:pt x="24" y="0"/>
                    </a:moveTo>
                    <a:cubicBezTo>
                      <a:pt x="5" y="2"/>
                      <a:pt x="5" y="2"/>
                      <a:pt x="5" y="2"/>
                    </a:cubicBezTo>
                    <a:cubicBezTo>
                      <a:pt x="5" y="2"/>
                      <a:pt x="3" y="3"/>
                      <a:pt x="2" y="4"/>
                    </a:cubicBezTo>
                    <a:cubicBezTo>
                      <a:pt x="2" y="5"/>
                      <a:pt x="2" y="6"/>
                      <a:pt x="2" y="6"/>
                    </a:cubicBezTo>
                    <a:cubicBezTo>
                      <a:pt x="0" y="46"/>
                      <a:pt x="0" y="46"/>
                      <a:pt x="0" y="46"/>
                    </a:cubicBezTo>
                    <a:cubicBezTo>
                      <a:pt x="0" y="53"/>
                      <a:pt x="1" y="54"/>
                      <a:pt x="7" y="54"/>
                    </a:cubicBezTo>
                    <a:cubicBezTo>
                      <a:pt x="29" y="54"/>
                      <a:pt x="29" y="54"/>
                      <a:pt x="29" y="54"/>
                    </a:cubicBezTo>
                    <a:cubicBezTo>
                      <a:pt x="9" y="79"/>
                      <a:pt x="9" y="79"/>
                      <a:pt x="9" y="79"/>
                    </a:cubicBezTo>
                    <a:cubicBezTo>
                      <a:pt x="3" y="86"/>
                      <a:pt x="6" y="89"/>
                      <a:pt x="10" y="94"/>
                    </a:cubicBezTo>
                    <a:cubicBezTo>
                      <a:pt x="75" y="187"/>
                      <a:pt x="75" y="187"/>
                      <a:pt x="75" y="187"/>
                    </a:cubicBezTo>
                    <a:lnTo>
                      <a:pt x="24" y="0"/>
                    </a:lnTo>
                    <a:close/>
                  </a:path>
                </a:pathLst>
              </a:custGeom>
              <a:solidFill>
                <a:srgbClr val="6D9CBC"/>
              </a:solidFill>
              <a:ln w="9525">
                <a:noFill/>
                <a:round/>
              </a:ln>
            </p:spPr>
            <p:txBody>
              <a:bodyPr anchor="ctr"/>
              <a:lstStyle/>
              <a:p>
                <a:pPr algn="ctr"/>
              </a:p>
            </p:txBody>
          </p:sp>
          <p:sp>
            <p:nvSpPr>
              <p:cNvPr id="96" name="íşḻíďè"/>
              <p:cNvSpPr/>
              <p:nvPr/>
            </p:nvSpPr>
            <p:spPr bwMode="auto">
              <a:xfrm>
                <a:off x="7738667" y="1743646"/>
                <a:ext cx="1263672" cy="793122"/>
              </a:xfrm>
              <a:custGeom>
                <a:avLst/>
                <a:gdLst/>
                <a:ahLst/>
                <a:cxnLst>
                  <a:cxn ang="0">
                    <a:pos x="130" y="8"/>
                  </a:cxn>
                  <a:cxn ang="0">
                    <a:pos x="71" y="0"/>
                  </a:cxn>
                  <a:cxn ang="0">
                    <a:pos x="14" y="8"/>
                  </a:cxn>
                  <a:cxn ang="0">
                    <a:pos x="1" y="35"/>
                  </a:cxn>
                  <a:cxn ang="0">
                    <a:pos x="6" y="88"/>
                  </a:cxn>
                  <a:cxn ang="0">
                    <a:pos x="11" y="90"/>
                  </a:cxn>
                  <a:cxn ang="0">
                    <a:pos x="16" y="82"/>
                  </a:cxn>
                  <a:cxn ang="0">
                    <a:pos x="19" y="45"/>
                  </a:cxn>
                  <a:cxn ang="0">
                    <a:pos x="35" y="36"/>
                  </a:cxn>
                  <a:cxn ang="0">
                    <a:pos x="49" y="43"/>
                  </a:cxn>
                  <a:cxn ang="0">
                    <a:pos x="71" y="52"/>
                  </a:cxn>
                  <a:cxn ang="0">
                    <a:pos x="94" y="43"/>
                  </a:cxn>
                  <a:cxn ang="0">
                    <a:pos x="108" y="36"/>
                  </a:cxn>
                  <a:cxn ang="0">
                    <a:pos x="126" y="45"/>
                  </a:cxn>
                  <a:cxn ang="0">
                    <a:pos x="129" y="82"/>
                  </a:cxn>
                  <a:cxn ang="0">
                    <a:pos x="134" y="90"/>
                  </a:cxn>
                  <a:cxn ang="0">
                    <a:pos x="139" y="88"/>
                  </a:cxn>
                  <a:cxn ang="0">
                    <a:pos x="144" y="35"/>
                  </a:cxn>
                  <a:cxn ang="0">
                    <a:pos x="130" y="8"/>
                  </a:cxn>
                </a:cxnLst>
                <a:rect l="0" t="0" r="r" b="b"/>
                <a:pathLst>
                  <a:path w="145" h="91">
                    <a:moveTo>
                      <a:pt x="130" y="8"/>
                    </a:moveTo>
                    <a:cubicBezTo>
                      <a:pt x="110" y="1"/>
                      <a:pt x="71" y="0"/>
                      <a:pt x="71" y="0"/>
                    </a:cubicBezTo>
                    <a:cubicBezTo>
                      <a:pt x="71" y="0"/>
                      <a:pt x="33" y="1"/>
                      <a:pt x="14" y="8"/>
                    </a:cubicBezTo>
                    <a:cubicBezTo>
                      <a:pt x="3" y="12"/>
                      <a:pt x="0" y="28"/>
                      <a:pt x="1" y="35"/>
                    </a:cubicBezTo>
                    <a:cubicBezTo>
                      <a:pt x="6" y="88"/>
                      <a:pt x="6" y="88"/>
                      <a:pt x="6" y="88"/>
                    </a:cubicBezTo>
                    <a:cubicBezTo>
                      <a:pt x="6" y="90"/>
                      <a:pt x="9" y="91"/>
                      <a:pt x="11" y="90"/>
                    </a:cubicBezTo>
                    <a:cubicBezTo>
                      <a:pt x="13" y="88"/>
                      <a:pt x="15" y="85"/>
                      <a:pt x="16" y="82"/>
                    </a:cubicBezTo>
                    <a:cubicBezTo>
                      <a:pt x="19" y="45"/>
                      <a:pt x="19" y="45"/>
                      <a:pt x="19" y="45"/>
                    </a:cubicBezTo>
                    <a:cubicBezTo>
                      <a:pt x="20" y="40"/>
                      <a:pt x="26" y="32"/>
                      <a:pt x="35" y="36"/>
                    </a:cubicBezTo>
                    <a:cubicBezTo>
                      <a:pt x="35" y="36"/>
                      <a:pt x="44" y="40"/>
                      <a:pt x="49" y="43"/>
                    </a:cubicBezTo>
                    <a:cubicBezTo>
                      <a:pt x="57" y="48"/>
                      <a:pt x="68" y="53"/>
                      <a:pt x="71" y="52"/>
                    </a:cubicBezTo>
                    <a:cubicBezTo>
                      <a:pt x="75" y="53"/>
                      <a:pt x="85" y="48"/>
                      <a:pt x="94" y="43"/>
                    </a:cubicBezTo>
                    <a:cubicBezTo>
                      <a:pt x="100" y="40"/>
                      <a:pt x="108" y="36"/>
                      <a:pt x="108" y="36"/>
                    </a:cubicBezTo>
                    <a:cubicBezTo>
                      <a:pt x="118" y="32"/>
                      <a:pt x="124" y="40"/>
                      <a:pt x="126" y="45"/>
                    </a:cubicBezTo>
                    <a:cubicBezTo>
                      <a:pt x="129" y="82"/>
                      <a:pt x="129" y="82"/>
                      <a:pt x="129" y="82"/>
                    </a:cubicBezTo>
                    <a:cubicBezTo>
                      <a:pt x="130" y="85"/>
                      <a:pt x="131" y="88"/>
                      <a:pt x="134" y="90"/>
                    </a:cubicBezTo>
                    <a:cubicBezTo>
                      <a:pt x="136" y="91"/>
                      <a:pt x="138" y="90"/>
                      <a:pt x="139" y="88"/>
                    </a:cubicBezTo>
                    <a:cubicBezTo>
                      <a:pt x="144" y="35"/>
                      <a:pt x="144" y="35"/>
                      <a:pt x="144" y="35"/>
                    </a:cubicBezTo>
                    <a:cubicBezTo>
                      <a:pt x="145" y="28"/>
                      <a:pt x="142" y="12"/>
                      <a:pt x="130" y="8"/>
                    </a:cubicBezTo>
                    <a:close/>
                  </a:path>
                </a:pathLst>
              </a:custGeom>
              <a:solidFill>
                <a:srgbClr val="253F59"/>
              </a:solidFill>
              <a:ln w="9525">
                <a:noFill/>
                <a:round/>
              </a:ln>
            </p:spPr>
            <p:txBody>
              <a:bodyPr anchor="ctr"/>
              <a:lstStyle/>
              <a:p>
                <a:pPr algn="ctr"/>
              </a:p>
            </p:txBody>
          </p:sp>
          <p:sp>
            <p:nvSpPr>
              <p:cNvPr id="97" name="iṣļîďè"/>
              <p:cNvSpPr/>
              <p:nvPr/>
            </p:nvSpPr>
            <p:spPr bwMode="auto">
              <a:xfrm>
                <a:off x="7851514" y="3442736"/>
                <a:ext cx="505681" cy="757990"/>
              </a:xfrm>
              <a:custGeom>
                <a:avLst/>
                <a:gdLst/>
                <a:ahLst/>
                <a:cxnLst>
                  <a:cxn ang="0">
                    <a:pos x="19" y="4"/>
                  </a:cxn>
                  <a:cxn ang="0">
                    <a:pos x="12" y="4"/>
                  </a:cxn>
                  <a:cxn ang="0">
                    <a:pos x="0" y="23"/>
                  </a:cxn>
                  <a:cxn ang="0">
                    <a:pos x="36" y="83"/>
                  </a:cxn>
                  <a:cxn ang="0">
                    <a:pos x="43" y="83"/>
                  </a:cxn>
                  <a:cxn ang="0">
                    <a:pos x="58" y="50"/>
                  </a:cxn>
                  <a:cxn ang="0">
                    <a:pos x="19" y="4"/>
                  </a:cxn>
                </a:cxnLst>
                <a:rect l="0" t="0" r="r" b="b"/>
                <a:pathLst>
                  <a:path w="58" h="87">
                    <a:moveTo>
                      <a:pt x="19" y="4"/>
                    </a:moveTo>
                    <a:cubicBezTo>
                      <a:pt x="16" y="0"/>
                      <a:pt x="14" y="0"/>
                      <a:pt x="12" y="4"/>
                    </a:cubicBezTo>
                    <a:cubicBezTo>
                      <a:pt x="0" y="23"/>
                      <a:pt x="0" y="23"/>
                      <a:pt x="0" y="23"/>
                    </a:cubicBezTo>
                    <a:cubicBezTo>
                      <a:pt x="36" y="83"/>
                      <a:pt x="36" y="83"/>
                      <a:pt x="36" y="83"/>
                    </a:cubicBezTo>
                    <a:cubicBezTo>
                      <a:pt x="38" y="87"/>
                      <a:pt x="40" y="87"/>
                      <a:pt x="43" y="83"/>
                    </a:cubicBezTo>
                    <a:cubicBezTo>
                      <a:pt x="58" y="50"/>
                      <a:pt x="58" y="50"/>
                      <a:pt x="58" y="50"/>
                    </a:cubicBezTo>
                    <a:lnTo>
                      <a:pt x="19" y="4"/>
                    </a:lnTo>
                    <a:close/>
                  </a:path>
                </a:pathLst>
              </a:custGeom>
              <a:solidFill>
                <a:srgbClr val="0EB3BF"/>
              </a:solidFill>
              <a:ln w="9525">
                <a:noFill/>
                <a:round/>
              </a:ln>
            </p:spPr>
            <p:txBody>
              <a:bodyPr anchor="ctr"/>
              <a:lstStyle/>
              <a:p>
                <a:pPr algn="ctr"/>
              </a:p>
            </p:txBody>
          </p:sp>
          <p:sp>
            <p:nvSpPr>
              <p:cNvPr id="98" name="îşļïďê"/>
              <p:cNvSpPr/>
              <p:nvPr/>
            </p:nvSpPr>
            <p:spPr bwMode="auto">
              <a:xfrm>
                <a:off x="8357196" y="3442736"/>
                <a:ext cx="505681" cy="757990"/>
              </a:xfrm>
              <a:custGeom>
                <a:avLst/>
                <a:gdLst/>
                <a:ahLst/>
                <a:cxnLst>
                  <a:cxn ang="0">
                    <a:pos x="40" y="4"/>
                  </a:cxn>
                  <a:cxn ang="0">
                    <a:pos x="46" y="4"/>
                  </a:cxn>
                  <a:cxn ang="0">
                    <a:pos x="58" y="23"/>
                  </a:cxn>
                  <a:cxn ang="0">
                    <a:pos x="22" y="83"/>
                  </a:cxn>
                  <a:cxn ang="0">
                    <a:pos x="16" y="83"/>
                  </a:cxn>
                  <a:cxn ang="0">
                    <a:pos x="0" y="50"/>
                  </a:cxn>
                  <a:cxn ang="0">
                    <a:pos x="40" y="4"/>
                  </a:cxn>
                </a:cxnLst>
                <a:rect l="0" t="0" r="r" b="b"/>
                <a:pathLst>
                  <a:path w="58" h="87">
                    <a:moveTo>
                      <a:pt x="40" y="4"/>
                    </a:moveTo>
                    <a:cubicBezTo>
                      <a:pt x="43" y="0"/>
                      <a:pt x="44" y="0"/>
                      <a:pt x="46" y="4"/>
                    </a:cubicBezTo>
                    <a:cubicBezTo>
                      <a:pt x="58" y="23"/>
                      <a:pt x="58" y="23"/>
                      <a:pt x="58" y="23"/>
                    </a:cubicBezTo>
                    <a:cubicBezTo>
                      <a:pt x="22" y="83"/>
                      <a:pt x="22" y="83"/>
                      <a:pt x="22" y="83"/>
                    </a:cubicBezTo>
                    <a:cubicBezTo>
                      <a:pt x="20" y="87"/>
                      <a:pt x="18" y="87"/>
                      <a:pt x="16" y="83"/>
                    </a:cubicBezTo>
                    <a:cubicBezTo>
                      <a:pt x="0" y="50"/>
                      <a:pt x="0" y="50"/>
                      <a:pt x="0" y="50"/>
                    </a:cubicBezTo>
                    <a:lnTo>
                      <a:pt x="40" y="4"/>
                    </a:lnTo>
                    <a:close/>
                  </a:path>
                </a:pathLst>
              </a:custGeom>
              <a:solidFill>
                <a:srgbClr val="0EB3BF"/>
              </a:solidFill>
              <a:ln w="9525">
                <a:noFill/>
                <a:round/>
              </a:ln>
            </p:spPr>
            <p:txBody>
              <a:bodyPr anchor="ctr"/>
              <a:lstStyle/>
              <a:p>
                <a:pPr algn="ctr"/>
              </a:p>
            </p:txBody>
          </p:sp>
          <p:sp>
            <p:nvSpPr>
              <p:cNvPr id="99" name="ïṩ1ïḍé"/>
              <p:cNvSpPr/>
              <p:nvPr/>
            </p:nvSpPr>
            <p:spPr bwMode="auto">
              <a:xfrm>
                <a:off x="4051982" y="3294757"/>
                <a:ext cx="4069939" cy="2841398"/>
              </a:xfrm>
              <a:custGeom>
                <a:avLst/>
                <a:gdLst/>
                <a:ahLst/>
                <a:cxnLst>
                  <a:cxn ang="0">
                    <a:pos x="70" y="326"/>
                  </a:cxn>
                  <a:cxn ang="0">
                    <a:pos x="81" y="234"/>
                  </a:cxn>
                  <a:cxn ang="0">
                    <a:pos x="86" y="230"/>
                  </a:cxn>
                  <a:cxn ang="0">
                    <a:pos x="90" y="235"/>
                  </a:cxn>
                  <a:cxn ang="0">
                    <a:pos x="90" y="326"/>
                  </a:cxn>
                  <a:cxn ang="0">
                    <a:pos x="377" y="326"/>
                  </a:cxn>
                  <a:cxn ang="0">
                    <a:pos x="377" y="235"/>
                  </a:cxn>
                  <a:cxn ang="0">
                    <a:pos x="382" y="230"/>
                  </a:cxn>
                  <a:cxn ang="0">
                    <a:pos x="389" y="236"/>
                  </a:cxn>
                  <a:cxn ang="0">
                    <a:pos x="398" y="326"/>
                  </a:cxn>
                  <a:cxn ang="0">
                    <a:pos x="467" y="326"/>
                  </a:cxn>
                  <a:cxn ang="0">
                    <a:pos x="456" y="132"/>
                  </a:cxn>
                  <a:cxn ang="0">
                    <a:pos x="401" y="79"/>
                  </a:cxn>
                  <a:cxn ang="0">
                    <a:pos x="300" y="64"/>
                  </a:cxn>
                  <a:cxn ang="0">
                    <a:pos x="284" y="44"/>
                  </a:cxn>
                  <a:cxn ang="0">
                    <a:pos x="282" y="0"/>
                  </a:cxn>
                  <a:cxn ang="0">
                    <a:pos x="230" y="0"/>
                  </a:cxn>
                  <a:cxn ang="0">
                    <a:pos x="184" y="0"/>
                  </a:cxn>
                  <a:cxn ang="0">
                    <a:pos x="182" y="46"/>
                  </a:cxn>
                  <a:cxn ang="0">
                    <a:pos x="166" y="64"/>
                  </a:cxn>
                  <a:cxn ang="0">
                    <a:pos x="66" y="79"/>
                  </a:cxn>
                  <a:cxn ang="0">
                    <a:pos x="11" y="132"/>
                  </a:cxn>
                  <a:cxn ang="0">
                    <a:pos x="0" y="326"/>
                  </a:cxn>
                  <a:cxn ang="0">
                    <a:pos x="70" y="326"/>
                  </a:cxn>
                </a:cxnLst>
                <a:rect l="0" t="0" r="r" b="b"/>
                <a:pathLst>
                  <a:path w="467" h="326">
                    <a:moveTo>
                      <a:pt x="70" y="326"/>
                    </a:moveTo>
                    <a:cubicBezTo>
                      <a:pt x="81" y="234"/>
                      <a:pt x="81" y="234"/>
                      <a:pt x="81" y="234"/>
                    </a:cubicBezTo>
                    <a:cubicBezTo>
                      <a:pt x="81" y="232"/>
                      <a:pt x="83" y="230"/>
                      <a:pt x="86" y="230"/>
                    </a:cubicBezTo>
                    <a:cubicBezTo>
                      <a:pt x="88" y="230"/>
                      <a:pt x="90" y="232"/>
                      <a:pt x="90" y="235"/>
                    </a:cubicBezTo>
                    <a:cubicBezTo>
                      <a:pt x="90" y="326"/>
                      <a:pt x="90" y="326"/>
                      <a:pt x="90" y="326"/>
                    </a:cubicBezTo>
                    <a:cubicBezTo>
                      <a:pt x="377" y="326"/>
                      <a:pt x="377" y="326"/>
                      <a:pt x="377" y="326"/>
                    </a:cubicBezTo>
                    <a:cubicBezTo>
                      <a:pt x="377" y="235"/>
                      <a:pt x="377" y="235"/>
                      <a:pt x="377" y="235"/>
                    </a:cubicBezTo>
                    <a:cubicBezTo>
                      <a:pt x="377" y="232"/>
                      <a:pt x="379" y="230"/>
                      <a:pt x="382" y="230"/>
                    </a:cubicBezTo>
                    <a:cubicBezTo>
                      <a:pt x="384" y="230"/>
                      <a:pt x="388" y="230"/>
                      <a:pt x="389" y="236"/>
                    </a:cubicBezTo>
                    <a:cubicBezTo>
                      <a:pt x="398" y="326"/>
                      <a:pt x="398" y="326"/>
                      <a:pt x="398" y="326"/>
                    </a:cubicBezTo>
                    <a:cubicBezTo>
                      <a:pt x="467" y="326"/>
                      <a:pt x="467" y="326"/>
                      <a:pt x="467" y="326"/>
                    </a:cubicBezTo>
                    <a:cubicBezTo>
                      <a:pt x="456" y="132"/>
                      <a:pt x="456" y="132"/>
                      <a:pt x="456" y="132"/>
                    </a:cubicBezTo>
                    <a:cubicBezTo>
                      <a:pt x="451" y="106"/>
                      <a:pt x="429" y="85"/>
                      <a:pt x="401" y="79"/>
                    </a:cubicBezTo>
                    <a:cubicBezTo>
                      <a:pt x="300" y="64"/>
                      <a:pt x="300" y="64"/>
                      <a:pt x="300" y="64"/>
                    </a:cubicBezTo>
                    <a:cubicBezTo>
                      <a:pt x="291" y="63"/>
                      <a:pt x="284" y="54"/>
                      <a:pt x="284" y="44"/>
                    </a:cubicBezTo>
                    <a:cubicBezTo>
                      <a:pt x="282" y="0"/>
                      <a:pt x="282" y="0"/>
                      <a:pt x="282" y="0"/>
                    </a:cubicBezTo>
                    <a:cubicBezTo>
                      <a:pt x="230" y="0"/>
                      <a:pt x="230" y="0"/>
                      <a:pt x="230" y="0"/>
                    </a:cubicBezTo>
                    <a:cubicBezTo>
                      <a:pt x="184" y="0"/>
                      <a:pt x="184" y="0"/>
                      <a:pt x="184" y="0"/>
                    </a:cubicBezTo>
                    <a:cubicBezTo>
                      <a:pt x="182" y="46"/>
                      <a:pt x="182" y="46"/>
                      <a:pt x="182" y="46"/>
                    </a:cubicBezTo>
                    <a:cubicBezTo>
                      <a:pt x="182" y="55"/>
                      <a:pt x="175" y="63"/>
                      <a:pt x="166" y="64"/>
                    </a:cubicBezTo>
                    <a:cubicBezTo>
                      <a:pt x="66" y="79"/>
                      <a:pt x="66" y="79"/>
                      <a:pt x="66" y="79"/>
                    </a:cubicBezTo>
                    <a:cubicBezTo>
                      <a:pt x="38" y="85"/>
                      <a:pt x="16" y="106"/>
                      <a:pt x="11" y="132"/>
                    </a:cubicBezTo>
                    <a:cubicBezTo>
                      <a:pt x="0" y="326"/>
                      <a:pt x="0" y="326"/>
                      <a:pt x="0" y="326"/>
                    </a:cubicBezTo>
                    <a:lnTo>
                      <a:pt x="70" y="326"/>
                    </a:lnTo>
                    <a:close/>
                  </a:path>
                </a:pathLst>
              </a:custGeom>
              <a:solidFill>
                <a:srgbClr val="FFE1CC"/>
              </a:solidFill>
              <a:ln w="9525">
                <a:noFill/>
                <a:round/>
              </a:ln>
            </p:spPr>
            <p:txBody>
              <a:bodyPr anchor="ctr"/>
              <a:lstStyle/>
              <a:p>
                <a:pPr algn="ctr"/>
              </a:p>
            </p:txBody>
          </p:sp>
          <p:sp>
            <p:nvSpPr>
              <p:cNvPr id="100" name="işḷíḋé"/>
              <p:cNvSpPr/>
              <p:nvPr/>
            </p:nvSpPr>
            <p:spPr bwMode="auto">
              <a:xfrm>
                <a:off x="5315654" y="3695044"/>
                <a:ext cx="1542595" cy="2441111"/>
              </a:xfrm>
              <a:custGeom>
                <a:avLst/>
                <a:gdLst/>
                <a:ahLst/>
                <a:cxnLst>
                  <a:cxn ang="0">
                    <a:pos x="144" y="280"/>
                  </a:cxn>
                  <a:cxn ang="0">
                    <a:pos x="177" y="20"/>
                  </a:cxn>
                  <a:cxn ang="0">
                    <a:pos x="158" y="18"/>
                  </a:cxn>
                  <a:cxn ang="0">
                    <a:pos x="142" y="0"/>
                  </a:cxn>
                  <a:cxn ang="0">
                    <a:pos x="89" y="52"/>
                  </a:cxn>
                  <a:cxn ang="0">
                    <a:pos x="35" y="0"/>
                  </a:cxn>
                  <a:cxn ang="0">
                    <a:pos x="19" y="18"/>
                  </a:cxn>
                  <a:cxn ang="0">
                    <a:pos x="0" y="20"/>
                  </a:cxn>
                  <a:cxn ang="0">
                    <a:pos x="45" y="280"/>
                  </a:cxn>
                  <a:cxn ang="0">
                    <a:pos x="144" y="280"/>
                  </a:cxn>
                </a:cxnLst>
                <a:rect l="0" t="0" r="r" b="b"/>
                <a:pathLst>
                  <a:path w="177" h="280">
                    <a:moveTo>
                      <a:pt x="144" y="280"/>
                    </a:moveTo>
                    <a:cubicBezTo>
                      <a:pt x="177" y="20"/>
                      <a:pt x="177" y="20"/>
                      <a:pt x="177" y="20"/>
                    </a:cubicBezTo>
                    <a:cubicBezTo>
                      <a:pt x="158" y="18"/>
                      <a:pt x="158" y="18"/>
                      <a:pt x="158" y="18"/>
                    </a:cubicBezTo>
                    <a:cubicBezTo>
                      <a:pt x="149" y="17"/>
                      <a:pt x="142" y="9"/>
                      <a:pt x="142" y="0"/>
                    </a:cubicBezTo>
                    <a:cubicBezTo>
                      <a:pt x="89" y="52"/>
                      <a:pt x="89" y="52"/>
                      <a:pt x="89" y="52"/>
                    </a:cubicBezTo>
                    <a:cubicBezTo>
                      <a:pt x="35" y="0"/>
                      <a:pt x="35" y="0"/>
                      <a:pt x="35" y="0"/>
                    </a:cubicBezTo>
                    <a:cubicBezTo>
                      <a:pt x="35" y="9"/>
                      <a:pt x="28" y="17"/>
                      <a:pt x="19" y="18"/>
                    </a:cubicBezTo>
                    <a:cubicBezTo>
                      <a:pt x="0" y="20"/>
                      <a:pt x="0" y="20"/>
                      <a:pt x="0" y="20"/>
                    </a:cubicBezTo>
                    <a:cubicBezTo>
                      <a:pt x="45" y="280"/>
                      <a:pt x="45" y="280"/>
                      <a:pt x="45" y="280"/>
                    </a:cubicBezTo>
                    <a:lnTo>
                      <a:pt x="144" y="280"/>
                    </a:lnTo>
                    <a:close/>
                  </a:path>
                </a:pathLst>
              </a:custGeom>
              <a:solidFill>
                <a:srgbClr val="DBDBDB"/>
              </a:solidFill>
              <a:ln w="9525">
                <a:noFill/>
                <a:round/>
              </a:ln>
            </p:spPr>
            <p:txBody>
              <a:bodyPr anchor="ctr"/>
              <a:lstStyle/>
              <a:p>
                <a:pPr algn="ctr"/>
              </a:p>
            </p:txBody>
          </p:sp>
          <p:sp>
            <p:nvSpPr>
              <p:cNvPr id="101" name="íṩḻïḓê"/>
              <p:cNvSpPr/>
              <p:nvPr/>
            </p:nvSpPr>
            <p:spPr bwMode="auto">
              <a:xfrm>
                <a:off x="5646743" y="3294757"/>
                <a:ext cx="871901" cy="400287"/>
              </a:xfrm>
              <a:custGeom>
                <a:avLst/>
                <a:gdLst/>
                <a:ahLst/>
                <a:cxnLst>
                  <a:cxn ang="0">
                    <a:pos x="94" y="35"/>
                  </a:cxn>
                  <a:cxn ang="0">
                    <a:pos x="100" y="29"/>
                  </a:cxn>
                  <a:cxn ang="0">
                    <a:pos x="99" y="0"/>
                  </a:cxn>
                  <a:cxn ang="0">
                    <a:pos x="47" y="0"/>
                  </a:cxn>
                  <a:cxn ang="0">
                    <a:pos x="1" y="0"/>
                  </a:cxn>
                  <a:cxn ang="0">
                    <a:pos x="0" y="27"/>
                  </a:cxn>
                  <a:cxn ang="0">
                    <a:pos x="8" y="35"/>
                  </a:cxn>
                  <a:cxn ang="0">
                    <a:pos x="34" y="46"/>
                  </a:cxn>
                  <a:cxn ang="0">
                    <a:pos x="51" y="46"/>
                  </a:cxn>
                  <a:cxn ang="0">
                    <a:pos x="51" y="46"/>
                  </a:cxn>
                  <a:cxn ang="0">
                    <a:pos x="68" y="46"/>
                  </a:cxn>
                  <a:cxn ang="0">
                    <a:pos x="94" y="35"/>
                  </a:cxn>
                </a:cxnLst>
                <a:rect l="0" t="0" r="r" b="b"/>
                <a:pathLst>
                  <a:path w="100" h="46">
                    <a:moveTo>
                      <a:pt x="94" y="35"/>
                    </a:moveTo>
                    <a:cubicBezTo>
                      <a:pt x="100" y="29"/>
                      <a:pt x="100" y="29"/>
                      <a:pt x="100" y="29"/>
                    </a:cubicBezTo>
                    <a:cubicBezTo>
                      <a:pt x="99" y="0"/>
                      <a:pt x="99" y="0"/>
                      <a:pt x="99" y="0"/>
                    </a:cubicBezTo>
                    <a:cubicBezTo>
                      <a:pt x="47" y="0"/>
                      <a:pt x="47" y="0"/>
                      <a:pt x="47" y="0"/>
                    </a:cubicBezTo>
                    <a:cubicBezTo>
                      <a:pt x="1" y="0"/>
                      <a:pt x="1" y="0"/>
                      <a:pt x="1" y="0"/>
                    </a:cubicBezTo>
                    <a:cubicBezTo>
                      <a:pt x="0" y="27"/>
                      <a:pt x="0" y="27"/>
                      <a:pt x="0" y="27"/>
                    </a:cubicBezTo>
                    <a:cubicBezTo>
                      <a:pt x="8" y="35"/>
                      <a:pt x="8" y="35"/>
                      <a:pt x="8" y="35"/>
                    </a:cubicBezTo>
                    <a:cubicBezTo>
                      <a:pt x="15" y="42"/>
                      <a:pt x="24" y="46"/>
                      <a:pt x="34" y="46"/>
                    </a:cubicBezTo>
                    <a:cubicBezTo>
                      <a:pt x="51" y="46"/>
                      <a:pt x="51" y="46"/>
                      <a:pt x="51" y="46"/>
                    </a:cubicBezTo>
                    <a:cubicBezTo>
                      <a:pt x="51" y="46"/>
                      <a:pt x="51" y="46"/>
                      <a:pt x="51" y="46"/>
                    </a:cubicBezTo>
                    <a:cubicBezTo>
                      <a:pt x="68" y="46"/>
                      <a:pt x="68" y="46"/>
                      <a:pt x="68" y="46"/>
                    </a:cubicBezTo>
                    <a:cubicBezTo>
                      <a:pt x="78" y="46"/>
                      <a:pt x="87" y="42"/>
                      <a:pt x="94" y="35"/>
                    </a:cubicBezTo>
                    <a:close/>
                  </a:path>
                </a:pathLst>
              </a:custGeom>
              <a:solidFill>
                <a:srgbClr val="EACEBB"/>
              </a:solidFill>
              <a:ln w="9525">
                <a:noFill/>
                <a:round/>
              </a:ln>
            </p:spPr>
            <p:txBody>
              <a:bodyPr anchor="ctr"/>
              <a:lstStyle/>
              <a:p>
                <a:pPr algn="ctr"/>
              </a:p>
            </p:txBody>
          </p:sp>
          <p:sp>
            <p:nvSpPr>
              <p:cNvPr id="102" name="ïṥļíḋe"/>
              <p:cNvSpPr/>
              <p:nvPr/>
            </p:nvSpPr>
            <p:spPr bwMode="auto">
              <a:xfrm>
                <a:off x="6710271" y="2345141"/>
                <a:ext cx="243791" cy="627045"/>
              </a:xfrm>
              <a:custGeom>
                <a:avLst/>
                <a:gdLst/>
                <a:ahLst/>
                <a:cxnLst>
                  <a:cxn ang="0">
                    <a:pos x="4" y="0"/>
                  </a:cxn>
                  <a:cxn ang="0">
                    <a:pos x="10" y="1"/>
                  </a:cxn>
                  <a:cxn ang="0">
                    <a:pos x="25" y="24"/>
                  </a:cxn>
                  <a:cxn ang="0">
                    <a:pos x="20" y="52"/>
                  </a:cxn>
                  <a:cxn ang="0">
                    <a:pos x="0" y="66"/>
                  </a:cxn>
                  <a:cxn ang="0">
                    <a:pos x="4" y="0"/>
                  </a:cxn>
                </a:cxnLst>
                <a:rect l="0" t="0" r="r" b="b"/>
                <a:pathLst>
                  <a:path w="28" h="72">
                    <a:moveTo>
                      <a:pt x="4" y="0"/>
                    </a:moveTo>
                    <a:cubicBezTo>
                      <a:pt x="10" y="1"/>
                      <a:pt x="10" y="1"/>
                      <a:pt x="10" y="1"/>
                    </a:cubicBezTo>
                    <a:cubicBezTo>
                      <a:pt x="18" y="3"/>
                      <a:pt x="28" y="11"/>
                      <a:pt x="25" y="24"/>
                    </a:cubicBezTo>
                    <a:cubicBezTo>
                      <a:pt x="24" y="36"/>
                      <a:pt x="23" y="37"/>
                      <a:pt x="20" y="52"/>
                    </a:cubicBezTo>
                    <a:cubicBezTo>
                      <a:pt x="17" y="72"/>
                      <a:pt x="0" y="66"/>
                      <a:pt x="0" y="66"/>
                    </a:cubicBezTo>
                    <a:lnTo>
                      <a:pt x="4" y="0"/>
                    </a:lnTo>
                    <a:close/>
                  </a:path>
                </a:pathLst>
              </a:custGeom>
              <a:solidFill>
                <a:srgbClr val="EACEBB"/>
              </a:solidFill>
              <a:ln w="9525">
                <a:noFill/>
                <a:round/>
              </a:ln>
            </p:spPr>
            <p:txBody>
              <a:bodyPr anchor="ctr"/>
              <a:lstStyle/>
              <a:p>
                <a:pPr algn="ctr"/>
              </a:p>
            </p:txBody>
          </p:sp>
          <p:sp>
            <p:nvSpPr>
              <p:cNvPr id="103" name="iṧḻiḍê"/>
              <p:cNvSpPr/>
              <p:nvPr/>
            </p:nvSpPr>
            <p:spPr bwMode="auto">
              <a:xfrm>
                <a:off x="5236874" y="2345141"/>
                <a:ext cx="243791" cy="627045"/>
              </a:xfrm>
              <a:custGeom>
                <a:avLst/>
                <a:gdLst/>
                <a:ahLst/>
                <a:cxnLst>
                  <a:cxn ang="0">
                    <a:pos x="24" y="0"/>
                  </a:cxn>
                  <a:cxn ang="0">
                    <a:pos x="18" y="1"/>
                  </a:cxn>
                  <a:cxn ang="0">
                    <a:pos x="2" y="24"/>
                  </a:cxn>
                  <a:cxn ang="0">
                    <a:pos x="8" y="52"/>
                  </a:cxn>
                  <a:cxn ang="0">
                    <a:pos x="28" y="66"/>
                  </a:cxn>
                  <a:cxn ang="0">
                    <a:pos x="24" y="0"/>
                  </a:cxn>
                </a:cxnLst>
                <a:rect l="0" t="0" r="r" b="b"/>
                <a:pathLst>
                  <a:path w="28" h="72">
                    <a:moveTo>
                      <a:pt x="24" y="0"/>
                    </a:moveTo>
                    <a:cubicBezTo>
                      <a:pt x="18" y="1"/>
                      <a:pt x="18" y="1"/>
                      <a:pt x="18" y="1"/>
                    </a:cubicBezTo>
                    <a:cubicBezTo>
                      <a:pt x="9" y="3"/>
                      <a:pt x="0" y="11"/>
                      <a:pt x="2" y="24"/>
                    </a:cubicBezTo>
                    <a:cubicBezTo>
                      <a:pt x="4" y="36"/>
                      <a:pt x="5" y="37"/>
                      <a:pt x="8" y="52"/>
                    </a:cubicBezTo>
                    <a:cubicBezTo>
                      <a:pt x="11" y="72"/>
                      <a:pt x="28" y="66"/>
                      <a:pt x="28" y="66"/>
                    </a:cubicBezTo>
                    <a:lnTo>
                      <a:pt x="24" y="0"/>
                    </a:lnTo>
                    <a:close/>
                  </a:path>
                </a:pathLst>
              </a:custGeom>
              <a:solidFill>
                <a:srgbClr val="EACEBB"/>
              </a:solidFill>
              <a:ln w="9525">
                <a:noFill/>
                <a:round/>
              </a:ln>
            </p:spPr>
            <p:txBody>
              <a:bodyPr anchor="ctr"/>
              <a:lstStyle/>
              <a:p>
                <a:pPr algn="ctr"/>
              </a:p>
            </p:txBody>
          </p:sp>
          <p:sp>
            <p:nvSpPr>
              <p:cNvPr id="104" name="išļïḍê"/>
              <p:cNvSpPr/>
              <p:nvPr/>
            </p:nvSpPr>
            <p:spPr bwMode="auto">
              <a:xfrm>
                <a:off x="5411467" y="1734064"/>
                <a:ext cx="1359485" cy="1831099"/>
              </a:xfrm>
              <a:custGeom>
                <a:avLst/>
                <a:gdLst/>
                <a:ahLst/>
                <a:cxnLst>
                  <a:cxn ang="0">
                    <a:pos x="78" y="0"/>
                  </a:cxn>
                  <a:cxn ang="0">
                    <a:pos x="78" y="0"/>
                  </a:cxn>
                  <a:cxn ang="0">
                    <a:pos x="0" y="0"/>
                  </a:cxn>
                  <a:cxn ang="0">
                    <a:pos x="0" y="148"/>
                  </a:cxn>
                  <a:cxn ang="0">
                    <a:pos x="11" y="174"/>
                  </a:cxn>
                  <a:cxn ang="0">
                    <a:pos x="35" y="199"/>
                  </a:cxn>
                  <a:cxn ang="0">
                    <a:pos x="61" y="210"/>
                  </a:cxn>
                  <a:cxn ang="0">
                    <a:pos x="78" y="210"/>
                  </a:cxn>
                  <a:cxn ang="0">
                    <a:pos x="78" y="210"/>
                  </a:cxn>
                  <a:cxn ang="0">
                    <a:pos x="95" y="210"/>
                  </a:cxn>
                  <a:cxn ang="0">
                    <a:pos x="121" y="199"/>
                  </a:cxn>
                  <a:cxn ang="0">
                    <a:pos x="145" y="174"/>
                  </a:cxn>
                  <a:cxn ang="0">
                    <a:pos x="156" y="148"/>
                  </a:cxn>
                  <a:cxn ang="0">
                    <a:pos x="156" y="0"/>
                  </a:cxn>
                  <a:cxn ang="0">
                    <a:pos x="78" y="0"/>
                  </a:cxn>
                </a:cxnLst>
                <a:rect l="0" t="0" r="r" b="b"/>
                <a:pathLst>
                  <a:path w="156" h="210">
                    <a:moveTo>
                      <a:pt x="78" y="0"/>
                    </a:moveTo>
                    <a:cubicBezTo>
                      <a:pt x="78" y="0"/>
                      <a:pt x="78" y="0"/>
                      <a:pt x="78" y="0"/>
                    </a:cubicBezTo>
                    <a:cubicBezTo>
                      <a:pt x="0" y="0"/>
                      <a:pt x="0" y="0"/>
                      <a:pt x="0" y="0"/>
                    </a:cubicBezTo>
                    <a:cubicBezTo>
                      <a:pt x="0" y="148"/>
                      <a:pt x="0" y="148"/>
                      <a:pt x="0" y="148"/>
                    </a:cubicBezTo>
                    <a:cubicBezTo>
                      <a:pt x="0" y="158"/>
                      <a:pt x="4" y="167"/>
                      <a:pt x="11" y="174"/>
                    </a:cubicBezTo>
                    <a:cubicBezTo>
                      <a:pt x="35" y="199"/>
                      <a:pt x="35" y="199"/>
                      <a:pt x="35" y="199"/>
                    </a:cubicBezTo>
                    <a:cubicBezTo>
                      <a:pt x="42" y="206"/>
                      <a:pt x="51" y="210"/>
                      <a:pt x="61" y="210"/>
                    </a:cubicBezTo>
                    <a:cubicBezTo>
                      <a:pt x="78" y="210"/>
                      <a:pt x="78" y="210"/>
                      <a:pt x="78" y="210"/>
                    </a:cubicBezTo>
                    <a:cubicBezTo>
                      <a:pt x="78" y="210"/>
                      <a:pt x="78" y="210"/>
                      <a:pt x="78" y="210"/>
                    </a:cubicBezTo>
                    <a:cubicBezTo>
                      <a:pt x="95" y="210"/>
                      <a:pt x="95" y="210"/>
                      <a:pt x="95" y="210"/>
                    </a:cubicBezTo>
                    <a:cubicBezTo>
                      <a:pt x="105" y="210"/>
                      <a:pt x="114" y="206"/>
                      <a:pt x="121" y="199"/>
                    </a:cubicBezTo>
                    <a:cubicBezTo>
                      <a:pt x="145" y="174"/>
                      <a:pt x="145" y="174"/>
                      <a:pt x="145" y="174"/>
                    </a:cubicBezTo>
                    <a:cubicBezTo>
                      <a:pt x="152" y="167"/>
                      <a:pt x="156" y="158"/>
                      <a:pt x="156" y="148"/>
                    </a:cubicBezTo>
                    <a:cubicBezTo>
                      <a:pt x="156" y="0"/>
                      <a:pt x="156" y="0"/>
                      <a:pt x="156" y="0"/>
                    </a:cubicBezTo>
                    <a:lnTo>
                      <a:pt x="78" y="0"/>
                    </a:lnTo>
                    <a:close/>
                  </a:path>
                </a:pathLst>
              </a:custGeom>
              <a:solidFill>
                <a:srgbClr val="FFE1CC"/>
              </a:solidFill>
              <a:ln w="9525">
                <a:noFill/>
                <a:round/>
              </a:ln>
            </p:spPr>
            <p:txBody>
              <a:bodyPr anchor="ctr"/>
              <a:lstStyle/>
              <a:p>
                <a:pPr algn="ctr"/>
              </a:p>
            </p:txBody>
          </p:sp>
          <p:sp>
            <p:nvSpPr>
              <p:cNvPr id="105" name="îṣľídê"/>
              <p:cNvSpPr/>
              <p:nvPr/>
            </p:nvSpPr>
            <p:spPr bwMode="auto">
              <a:xfrm>
                <a:off x="5149577" y="1202833"/>
                <a:ext cx="1821518" cy="1342452"/>
              </a:xfrm>
              <a:custGeom>
                <a:avLst/>
                <a:gdLst/>
                <a:ahLst/>
                <a:cxnLst>
                  <a:cxn ang="0">
                    <a:pos x="30" y="151"/>
                  </a:cxn>
                  <a:cxn ang="0">
                    <a:pos x="30" y="100"/>
                  </a:cxn>
                  <a:cxn ang="0">
                    <a:pos x="62" y="63"/>
                  </a:cxn>
                  <a:cxn ang="0">
                    <a:pos x="100" y="63"/>
                  </a:cxn>
                  <a:cxn ang="0">
                    <a:pos x="110" y="85"/>
                  </a:cxn>
                  <a:cxn ang="0">
                    <a:pos x="169" y="63"/>
                  </a:cxn>
                  <a:cxn ang="0">
                    <a:pos x="186" y="78"/>
                  </a:cxn>
                  <a:cxn ang="0">
                    <a:pos x="186" y="150"/>
                  </a:cxn>
                  <a:cxn ang="0">
                    <a:pos x="201" y="128"/>
                  </a:cxn>
                  <a:cxn ang="0">
                    <a:pos x="209" y="28"/>
                  </a:cxn>
                  <a:cxn ang="0">
                    <a:pos x="186" y="0"/>
                  </a:cxn>
                  <a:cxn ang="0">
                    <a:pos x="143" y="0"/>
                  </a:cxn>
                  <a:cxn ang="0">
                    <a:pos x="84" y="0"/>
                  </a:cxn>
                  <a:cxn ang="0">
                    <a:pos x="8" y="75"/>
                  </a:cxn>
                  <a:cxn ang="0">
                    <a:pos x="17" y="132"/>
                  </a:cxn>
                  <a:cxn ang="0">
                    <a:pos x="30" y="151"/>
                  </a:cxn>
                </a:cxnLst>
                <a:rect l="0" t="0" r="r" b="b"/>
                <a:pathLst>
                  <a:path w="209" h="154">
                    <a:moveTo>
                      <a:pt x="30" y="151"/>
                    </a:moveTo>
                    <a:cubicBezTo>
                      <a:pt x="30" y="100"/>
                      <a:pt x="30" y="100"/>
                      <a:pt x="30" y="100"/>
                    </a:cubicBezTo>
                    <a:cubicBezTo>
                      <a:pt x="30" y="82"/>
                      <a:pt x="42" y="64"/>
                      <a:pt x="62" y="63"/>
                    </a:cubicBezTo>
                    <a:cubicBezTo>
                      <a:pt x="100" y="63"/>
                      <a:pt x="100" y="63"/>
                      <a:pt x="100" y="63"/>
                    </a:cubicBezTo>
                    <a:cubicBezTo>
                      <a:pt x="110" y="67"/>
                      <a:pt x="100" y="89"/>
                      <a:pt x="110" y="85"/>
                    </a:cubicBezTo>
                    <a:cubicBezTo>
                      <a:pt x="169" y="63"/>
                      <a:pt x="169" y="63"/>
                      <a:pt x="169" y="63"/>
                    </a:cubicBezTo>
                    <a:cubicBezTo>
                      <a:pt x="180" y="61"/>
                      <a:pt x="186" y="70"/>
                      <a:pt x="186" y="78"/>
                    </a:cubicBezTo>
                    <a:cubicBezTo>
                      <a:pt x="186" y="150"/>
                      <a:pt x="186" y="150"/>
                      <a:pt x="186" y="150"/>
                    </a:cubicBezTo>
                    <a:cubicBezTo>
                      <a:pt x="186" y="153"/>
                      <a:pt x="197" y="145"/>
                      <a:pt x="201" y="128"/>
                    </a:cubicBezTo>
                    <a:cubicBezTo>
                      <a:pt x="209" y="28"/>
                      <a:pt x="209" y="28"/>
                      <a:pt x="209" y="28"/>
                    </a:cubicBezTo>
                    <a:cubicBezTo>
                      <a:pt x="209" y="14"/>
                      <a:pt x="205" y="0"/>
                      <a:pt x="186" y="0"/>
                    </a:cubicBezTo>
                    <a:cubicBezTo>
                      <a:pt x="143" y="0"/>
                      <a:pt x="143" y="0"/>
                      <a:pt x="143" y="0"/>
                    </a:cubicBezTo>
                    <a:cubicBezTo>
                      <a:pt x="84" y="0"/>
                      <a:pt x="84" y="0"/>
                      <a:pt x="84" y="0"/>
                    </a:cubicBezTo>
                    <a:cubicBezTo>
                      <a:pt x="36" y="0"/>
                      <a:pt x="0" y="23"/>
                      <a:pt x="8" y="75"/>
                    </a:cubicBezTo>
                    <a:cubicBezTo>
                      <a:pt x="17" y="132"/>
                      <a:pt x="17" y="132"/>
                      <a:pt x="17" y="132"/>
                    </a:cubicBezTo>
                    <a:cubicBezTo>
                      <a:pt x="19" y="145"/>
                      <a:pt x="30" y="154"/>
                      <a:pt x="30" y="151"/>
                    </a:cubicBezTo>
                    <a:close/>
                  </a:path>
                </a:pathLst>
              </a:custGeom>
              <a:solidFill>
                <a:srgbClr val="253F59"/>
              </a:solidFill>
              <a:ln w="9525">
                <a:noFill/>
                <a:round/>
              </a:ln>
            </p:spPr>
            <p:txBody>
              <a:bodyPr anchor="ctr"/>
              <a:lstStyle/>
              <a:p>
                <a:pPr algn="ctr"/>
              </a:p>
            </p:txBody>
          </p:sp>
          <p:sp>
            <p:nvSpPr>
              <p:cNvPr id="106" name="îṥľïḍè"/>
              <p:cNvSpPr/>
              <p:nvPr/>
            </p:nvSpPr>
            <p:spPr bwMode="auto">
              <a:xfrm>
                <a:off x="5917149" y="4148560"/>
                <a:ext cx="339605" cy="1987595"/>
              </a:xfrm>
              <a:custGeom>
                <a:avLst/>
                <a:gdLst/>
                <a:ahLst/>
                <a:cxnLst>
                  <a:cxn ang="0">
                    <a:pos x="11" y="65"/>
                  </a:cxn>
                  <a:cxn ang="0">
                    <a:pos x="3" y="228"/>
                  </a:cxn>
                  <a:cxn ang="0">
                    <a:pos x="37" y="228"/>
                  </a:cxn>
                  <a:cxn ang="0">
                    <a:pos x="28" y="64"/>
                  </a:cxn>
                  <a:cxn ang="0">
                    <a:pos x="30" y="54"/>
                  </a:cxn>
                  <a:cxn ang="0">
                    <a:pos x="39" y="35"/>
                  </a:cxn>
                  <a:cxn ang="0">
                    <a:pos x="20" y="1"/>
                  </a:cxn>
                  <a:cxn ang="0">
                    <a:pos x="20" y="0"/>
                  </a:cxn>
                  <a:cxn ang="0">
                    <a:pos x="20" y="1"/>
                  </a:cxn>
                  <a:cxn ang="0">
                    <a:pos x="19" y="0"/>
                  </a:cxn>
                  <a:cxn ang="0">
                    <a:pos x="19" y="1"/>
                  </a:cxn>
                  <a:cxn ang="0">
                    <a:pos x="0" y="35"/>
                  </a:cxn>
                  <a:cxn ang="0">
                    <a:pos x="10" y="55"/>
                  </a:cxn>
                  <a:cxn ang="0">
                    <a:pos x="11" y="65"/>
                  </a:cxn>
                </a:cxnLst>
                <a:rect l="0" t="0" r="r" b="b"/>
                <a:pathLst>
                  <a:path w="39" h="228">
                    <a:moveTo>
                      <a:pt x="11" y="65"/>
                    </a:moveTo>
                    <a:cubicBezTo>
                      <a:pt x="3" y="228"/>
                      <a:pt x="3" y="228"/>
                      <a:pt x="3" y="228"/>
                    </a:cubicBezTo>
                    <a:cubicBezTo>
                      <a:pt x="37" y="228"/>
                      <a:pt x="37" y="228"/>
                      <a:pt x="37" y="228"/>
                    </a:cubicBezTo>
                    <a:cubicBezTo>
                      <a:pt x="28" y="64"/>
                      <a:pt x="28" y="64"/>
                      <a:pt x="28" y="64"/>
                    </a:cubicBezTo>
                    <a:cubicBezTo>
                      <a:pt x="28" y="61"/>
                      <a:pt x="29" y="56"/>
                      <a:pt x="30" y="54"/>
                    </a:cubicBezTo>
                    <a:cubicBezTo>
                      <a:pt x="39" y="35"/>
                      <a:pt x="39" y="35"/>
                      <a:pt x="39" y="35"/>
                    </a:cubicBezTo>
                    <a:cubicBezTo>
                      <a:pt x="20" y="1"/>
                      <a:pt x="20" y="1"/>
                      <a:pt x="20" y="1"/>
                    </a:cubicBezTo>
                    <a:cubicBezTo>
                      <a:pt x="20" y="0"/>
                      <a:pt x="20" y="0"/>
                      <a:pt x="20" y="0"/>
                    </a:cubicBezTo>
                    <a:cubicBezTo>
                      <a:pt x="20" y="1"/>
                      <a:pt x="20" y="1"/>
                      <a:pt x="20" y="1"/>
                    </a:cubicBezTo>
                    <a:cubicBezTo>
                      <a:pt x="19" y="0"/>
                      <a:pt x="19" y="0"/>
                      <a:pt x="19" y="0"/>
                    </a:cubicBezTo>
                    <a:cubicBezTo>
                      <a:pt x="19" y="1"/>
                      <a:pt x="19" y="1"/>
                      <a:pt x="19" y="1"/>
                    </a:cubicBezTo>
                    <a:cubicBezTo>
                      <a:pt x="0" y="35"/>
                      <a:pt x="0" y="35"/>
                      <a:pt x="0" y="35"/>
                    </a:cubicBezTo>
                    <a:cubicBezTo>
                      <a:pt x="10" y="55"/>
                      <a:pt x="10" y="55"/>
                      <a:pt x="10" y="55"/>
                    </a:cubicBezTo>
                    <a:cubicBezTo>
                      <a:pt x="11" y="58"/>
                      <a:pt x="11" y="61"/>
                      <a:pt x="11" y="65"/>
                    </a:cubicBezTo>
                    <a:close/>
                  </a:path>
                </a:pathLst>
              </a:custGeom>
              <a:solidFill>
                <a:srgbClr val="D8562E"/>
              </a:solidFill>
              <a:ln w="9525">
                <a:noFill/>
                <a:round/>
              </a:ln>
            </p:spPr>
            <p:txBody>
              <a:bodyPr anchor="ctr"/>
              <a:lstStyle/>
              <a:p>
                <a:pPr algn="ctr"/>
              </a:p>
            </p:txBody>
          </p:sp>
          <p:sp>
            <p:nvSpPr>
              <p:cNvPr id="107" name="íṧ1îďè"/>
              <p:cNvSpPr/>
              <p:nvPr/>
            </p:nvSpPr>
            <p:spPr bwMode="auto">
              <a:xfrm>
                <a:off x="6169457" y="3887736"/>
                <a:ext cx="2004628" cy="2248420"/>
              </a:xfrm>
              <a:custGeom>
                <a:avLst/>
                <a:gdLst/>
                <a:ahLst/>
                <a:cxnLst>
                  <a:cxn ang="0">
                    <a:pos x="141" y="258"/>
                  </a:cxn>
                  <a:cxn ang="0">
                    <a:pos x="141" y="189"/>
                  </a:cxn>
                  <a:cxn ang="0">
                    <a:pos x="145" y="191"/>
                  </a:cxn>
                  <a:cxn ang="0">
                    <a:pos x="150" y="258"/>
                  </a:cxn>
                  <a:cxn ang="0">
                    <a:pos x="230" y="258"/>
                  </a:cxn>
                  <a:cxn ang="0">
                    <a:pos x="225" y="74"/>
                  </a:cxn>
                  <a:cxn ang="0">
                    <a:pos x="169" y="10"/>
                  </a:cxn>
                  <a:cxn ang="0">
                    <a:pos x="81" y="0"/>
                  </a:cxn>
                  <a:cxn ang="0">
                    <a:pos x="0" y="236"/>
                  </a:cxn>
                  <a:cxn ang="0">
                    <a:pos x="0" y="258"/>
                  </a:cxn>
                  <a:cxn ang="0">
                    <a:pos x="141" y="258"/>
                  </a:cxn>
                </a:cxnLst>
                <a:rect l="0" t="0" r="r" b="b"/>
                <a:pathLst>
                  <a:path w="230" h="258">
                    <a:moveTo>
                      <a:pt x="141" y="258"/>
                    </a:moveTo>
                    <a:cubicBezTo>
                      <a:pt x="141" y="189"/>
                      <a:pt x="141" y="189"/>
                      <a:pt x="141" y="189"/>
                    </a:cubicBezTo>
                    <a:cubicBezTo>
                      <a:pt x="141" y="186"/>
                      <a:pt x="145" y="188"/>
                      <a:pt x="145" y="191"/>
                    </a:cubicBezTo>
                    <a:cubicBezTo>
                      <a:pt x="150" y="258"/>
                      <a:pt x="150" y="258"/>
                      <a:pt x="150" y="258"/>
                    </a:cubicBezTo>
                    <a:cubicBezTo>
                      <a:pt x="230" y="258"/>
                      <a:pt x="230" y="258"/>
                      <a:pt x="230" y="258"/>
                    </a:cubicBezTo>
                    <a:cubicBezTo>
                      <a:pt x="225" y="74"/>
                      <a:pt x="225" y="74"/>
                      <a:pt x="225" y="74"/>
                    </a:cubicBezTo>
                    <a:cubicBezTo>
                      <a:pt x="225" y="37"/>
                      <a:pt x="204" y="17"/>
                      <a:pt x="169" y="10"/>
                    </a:cubicBezTo>
                    <a:cubicBezTo>
                      <a:pt x="81" y="0"/>
                      <a:pt x="81" y="0"/>
                      <a:pt x="81" y="0"/>
                    </a:cubicBezTo>
                    <a:cubicBezTo>
                      <a:pt x="0" y="236"/>
                      <a:pt x="0" y="236"/>
                      <a:pt x="0" y="236"/>
                    </a:cubicBezTo>
                    <a:cubicBezTo>
                      <a:pt x="0" y="258"/>
                      <a:pt x="0" y="258"/>
                      <a:pt x="0" y="258"/>
                    </a:cubicBezTo>
                    <a:lnTo>
                      <a:pt x="141" y="258"/>
                    </a:lnTo>
                    <a:close/>
                  </a:path>
                </a:pathLst>
              </a:custGeom>
              <a:solidFill>
                <a:srgbClr val="0EB3BF"/>
              </a:solidFill>
              <a:ln w="9525">
                <a:noFill/>
                <a:round/>
              </a:ln>
            </p:spPr>
            <p:txBody>
              <a:bodyPr anchor="ctr"/>
              <a:lstStyle/>
              <a:p>
                <a:pPr algn="ctr"/>
              </a:p>
            </p:txBody>
          </p:sp>
          <p:sp>
            <p:nvSpPr>
              <p:cNvPr id="108" name="iṥ1ïḑé"/>
              <p:cNvSpPr/>
              <p:nvPr/>
            </p:nvSpPr>
            <p:spPr bwMode="auto">
              <a:xfrm>
                <a:off x="6169457" y="3834506"/>
                <a:ext cx="819737" cy="2108958"/>
              </a:xfrm>
              <a:custGeom>
                <a:avLst/>
                <a:gdLst/>
                <a:ahLst/>
                <a:cxnLst>
                  <a:cxn ang="0">
                    <a:pos x="64" y="0"/>
                  </a:cxn>
                  <a:cxn ang="0">
                    <a:pos x="90" y="5"/>
                  </a:cxn>
                  <a:cxn ang="0">
                    <a:pos x="92" y="6"/>
                  </a:cxn>
                  <a:cxn ang="0">
                    <a:pos x="93" y="8"/>
                  </a:cxn>
                  <a:cxn ang="0">
                    <a:pos x="94" y="61"/>
                  </a:cxn>
                  <a:cxn ang="0">
                    <a:pos x="85" y="71"/>
                  </a:cxn>
                  <a:cxn ang="0">
                    <a:pos x="58" y="71"/>
                  </a:cxn>
                  <a:cxn ang="0">
                    <a:pos x="83" y="103"/>
                  </a:cxn>
                  <a:cxn ang="0">
                    <a:pos x="82" y="122"/>
                  </a:cxn>
                  <a:cxn ang="0">
                    <a:pos x="0" y="242"/>
                  </a:cxn>
                  <a:cxn ang="0">
                    <a:pos x="64" y="0"/>
                  </a:cxn>
                </a:cxnLst>
                <a:rect l="0" t="0" r="r" b="b"/>
                <a:pathLst>
                  <a:path w="94" h="242">
                    <a:moveTo>
                      <a:pt x="64" y="0"/>
                    </a:moveTo>
                    <a:cubicBezTo>
                      <a:pt x="90" y="5"/>
                      <a:pt x="90" y="5"/>
                      <a:pt x="90" y="5"/>
                    </a:cubicBezTo>
                    <a:cubicBezTo>
                      <a:pt x="90" y="5"/>
                      <a:pt x="91" y="5"/>
                      <a:pt x="92" y="6"/>
                    </a:cubicBezTo>
                    <a:cubicBezTo>
                      <a:pt x="92" y="6"/>
                      <a:pt x="93" y="8"/>
                      <a:pt x="93" y="8"/>
                    </a:cubicBezTo>
                    <a:cubicBezTo>
                      <a:pt x="94" y="61"/>
                      <a:pt x="94" y="61"/>
                      <a:pt x="94" y="61"/>
                    </a:cubicBezTo>
                    <a:cubicBezTo>
                      <a:pt x="94" y="70"/>
                      <a:pt x="93" y="71"/>
                      <a:pt x="85" y="71"/>
                    </a:cubicBezTo>
                    <a:cubicBezTo>
                      <a:pt x="58" y="71"/>
                      <a:pt x="58" y="71"/>
                      <a:pt x="58" y="71"/>
                    </a:cubicBezTo>
                    <a:cubicBezTo>
                      <a:pt x="83" y="103"/>
                      <a:pt x="83" y="103"/>
                      <a:pt x="83" y="103"/>
                    </a:cubicBezTo>
                    <a:cubicBezTo>
                      <a:pt x="91" y="112"/>
                      <a:pt x="87" y="116"/>
                      <a:pt x="82" y="122"/>
                    </a:cubicBezTo>
                    <a:cubicBezTo>
                      <a:pt x="0" y="242"/>
                      <a:pt x="0" y="242"/>
                      <a:pt x="0" y="242"/>
                    </a:cubicBezTo>
                    <a:lnTo>
                      <a:pt x="64" y="0"/>
                    </a:lnTo>
                    <a:close/>
                  </a:path>
                </a:pathLst>
              </a:custGeom>
              <a:solidFill>
                <a:srgbClr val="1ECFD3"/>
              </a:solidFill>
              <a:ln w="9525">
                <a:noFill/>
                <a:round/>
              </a:ln>
            </p:spPr>
            <p:txBody>
              <a:bodyPr anchor="ctr"/>
              <a:lstStyle/>
              <a:p>
                <a:pPr algn="ctr"/>
              </a:p>
            </p:txBody>
          </p:sp>
          <p:sp>
            <p:nvSpPr>
              <p:cNvPr id="109" name="îşļïḍè"/>
              <p:cNvSpPr/>
              <p:nvPr/>
            </p:nvSpPr>
            <p:spPr bwMode="auto">
              <a:xfrm>
                <a:off x="4016850" y="3878154"/>
                <a:ext cx="2004628" cy="2266518"/>
              </a:xfrm>
              <a:custGeom>
                <a:avLst/>
                <a:gdLst/>
                <a:ahLst/>
                <a:cxnLst>
                  <a:cxn ang="0">
                    <a:pos x="87" y="192"/>
                  </a:cxn>
                  <a:cxn ang="0">
                    <a:pos x="90" y="190"/>
                  </a:cxn>
                  <a:cxn ang="0">
                    <a:pos x="90" y="260"/>
                  </a:cxn>
                  <a:cxn ang="0">
                    <a:pos x="230" y="260"/>
                  </a:cxn>
                  <a:cxn ang="0">
                    <a:pos x="230" y="237"/>
                  </a:cxn>
                  <a:cxn ang="0">
                    <a:pos x="218" y="198"/>
                  </a:cxn>
                  <a:cxn ang="0">
                    <a:pos x="149" y="0"/>
                  </a:cxn>
                  <a:cxn ang="0">
                    <a:pos x="63" y="11"/>
                  </a:cxn>
                  <a:cxn ang="0">
                    <a:pos x="6" y="75"/>
                  </a:cxn>
                  <a:cxn ang="0">
                    <a:pos x="0" y="259"/>
                  </a:cxn>
                  <a:cxn ang="0">
                    <a:pos x="81" y="259"/>
                  </a:cxn>
                  <a:cxn ang="0">
                    <a:pos x="87" y="192"/>
                  </a:cxn>
                </a:cxnLst>
                <a:rect l="0" t="0" r="r" b="b"/>
                <a:pathLst>
                  <a:path w="230" h="260">
                    <a:moveTo>
                      <a:pt x="87" y="192"/>
                    </a:moveTo>
                    <a:cubicBezTo>
                      <a:pt x="87" y="189"/>
                      <a:pt x="90" y="187"/>
                      <a:pt x="90" y="190"/>
                    </a:cubicBezTo>
                    <a:cubicBezTo>
                      <a:pt x="90" y="260"/>
                      <a:pt x="90" y="260"/>
                      <a:pt x="90" y="260"/>
                    </a:cubicBezTo>
                    <a:cubicBezTo>
                      <a:pt x="230" y="260"/>
                      <a:pt x="230" y="260"/>
                      <a:pt x="230" y="260"/>
                    </a:cubicBezTo>
                    <a:cubicBezTo>
                      <a:pt x="230" y="237"/>
                      <a:pt x="230" y="237"/>
                      <a:pt x="230" y="237"/>
                    </a:cubicBezTo>
                    <a:cubicBezTo>
                      <a:pt x="230" y="237"/>
                      <a:pt x="221" y="209"/>
                      <a:pt x="218" y="198"/>
                    </a:cubicBezTo>
                    <a:cubicBezTo>
                      <a:pt x="149" y="0"/>
                      <a:pt x="149" y="0"/>
                      <a:pt x="149" y="0"/>
                    </a:cubicBezTo>
                    <a:cubicBezTo>
                      <a:pt x="63" y="11"/>
                      <a:pt x="63" y="11"/>
                      <a:pt x="63" y="11"/>
                    </a:cubicBezTo>
                    <a:cubicBezTo>
                      <a:pt x="28" y="18"/>
                      <a:pt x="6" y="38"/>
                      <a:pt x="6" y="75"/>
                    </a:cubicBezTo>
                    <a:cubicBezTo>
                      <a:pt x="0" y="259"/>
                      <a:pt x="0" y="259"/>
                      <a:pt x="0" y="259"/>
                    </a:cubicBezTo>
                    <a:cubicBezTo>
                      <a:pt x="81" y="259"/>
                      <a:pt x="81" y="259"/>
                      <a:pt x="81" y="259"/>
                    </a:cubicBezTo>
                    <a:lnTo>
                      <a:pt x="87" y="192"/>
                    </a:lnTo>
                    <a:close/>
                  </a:path>
                </a:pathLst>
              </a:custGeom>
              <a:solidFill>
                <a:srgbClr val="0EB3BF"/>
              </a:solidFill>
              <a:ln w="9525">
                <a:noFill/>
                <a:round/>
              </a:ln>
            </p:spPr>
            <p:txBody>
              <a:bodyPr anchor="ctr"/>
              <a:lstStyle/>
              <a:p>
                <a:pPr algn="ctr"/>
              </a:p>
            </p:txBody>
          </p:sp>
          <p:sp>
            <p:nvSpPr>
              <p:cNvPr id="110" name="iṩḻïḋe"/>
              <p:cNvSpPr/>
              <p:nvPr/>
            </p:nvSpPr>
            <p:spPr bwMode="auto">
              <a:xfrm>
                <a:off x="5184709" y="3844087"/>
                <a:ext cx="836770" cy="2099377"/>
              </a:xfrm>
              <a:custGeom>
                <a:avLst/>
                <a:gdLst/>
                <a:ahLst/>
                <a:cxnLst>
                  <a:cxn ang="0">
                    <a:pos x="30" y="0"/>
                  </a:cxn>
                  <a:cxn ang="0">
                    <a:pos x="5" y="4"/>
                  </a:cxn>
                  <a:cxn ang="0">
                    <a:pos x="2" y="6"/>
                  </a:cxn>
                  <a:cxn ang="0">
                    <a:pos x="1" y="8"/>
                  </a:cxn>
                  <a:cxn ang="0">
                    <a:pos x="0" y="60"/>
                  </a:cxn>
                  <a:cxn ang="0">
                    <a:pos x="9" y="70"/>
                  </a:cxn>
                  <a:cxn ang="0">
                    <a:pos x="36" y="70"/>
                  </a:cxn>
                  <a:cxn ang="0">
                    <a:pos x="11" y="102"/>
                  </a:cxn>
                  <a:cxn ang="0">
                    <a:pos x="12" y="121"/>
                  </a:cxn>
                  <a:cxn ang="0">
                    <a:pos x="96" y="241"/>
                  </a:cxn>
                  <a:cxn ang="0">
                    <a:pos x="30" y="0"/>
                  </a:cxn>
                </a:cxnLst>
                <a:rect l="0" t="0" r="r" b="b"/>
                <a:pathLst>
                  <a:path w="96" h="241">
                    <a:moveTo>
                      <a:pt x="30" y="0"/>
                    </a:moveTo>
                    <a:cubicBezTo>
                      <a:pt x="5" y="4"/>
                      <a:pt x="5" y="4"/>
                      <a:pt x="5" y="4"/>
                    </a:cubicBezTo>
                    <a:cubicBezTo>
                      <a:pt x="5" y="4"/>
                      <a:pt x="2" y="4"/>
                      <a:pt x="2" y="6"/>
                    </a:cubicBezTo>
                    <a:cubicBezTo>
                      <a:pt x="1" y="6"/>
                      <a:pt x="1" y="8"/>
                      <a:pt x="1" y="8"/>
                    </a:cubicBezTo>
                    <a:cubicBezTo>
                      <a:pt x="0" y="60"/>
                      <a:pt x="0" y="60"/>
                      <a:pt x="0" y="60"/>
                    </a:cubicBezTo>
                    <a:cubicBezTo>
                      <a:pt x="0" y="69"/>
                      <a:pt x="1" y="70"/>
                      <a:pt x="9" y="70"/>
                    </a:cubicBezTo>
                    <a:cubicBezTo>
                      <a:pt x="36" y="70"/>
                      <a:pt x="36" y="70"/>
                      <a:pt x="36" y="70"/>
                    </a:cubicBezTo>
                    <a:cubicBezTo>
                      <a:pt x="11" y="102"/>
                      <a:pt x="11" y="102"/>
                      <a:pt x="11" y="102"/>
                    </a:cubicBezTo>
                    <a:cubicBezTo>
                      <a:pt x="3" y="111"/>
                      <a:pt x="7" y="115"/>
                      <a:pt x="12" y="121"/>
                    </a:cubicBezTo>
                    <a:cubicBezTo>
                      <a:pt x="96" y="241"/>
                      <a:pt x="96" y="241"/>
                      <a:pt x="96" y="241"/>
                    </a:cubicBezTo>
                    <a:lnTo>
                      <a:pt x="30" y="0"/>
                    </a:lnTo>
                    <a:close/>
                  </a:path>
                </a:pathLst>
              </a:custGeom>
              <a:solidFill>
                <a:srgbClr val="1ECFD3"/>
              </a:solidFill>
              <a:ln w="9525">
                <a:noFill/>
                <a:round/>
              </a:ln>
            </p:spPr>
            <p:txBody>
              <a:bodyPr anchor="ctr"/>
              <a:lstStyle/>
              <a:p>
                <a:pPr algn="ctr"/>
              </a:p>
            </p:txBody>
          </p:sp>
          <p:sp>
            <p:nvSpPr>
              <p:cNvPr id="111" name="îṥľîḑê"/>
              <p:cNvSpPr/>
              <p:nvPr/>
            </p:nvSpPr>
            <p:spPr bwMode="auto">
              <a:xfrm>
                <a:off x="5438082" y="3582197"/>
                <a:ext cx="652595" cy="984749"/>
              </a:xfrm>
              <a:custGeom>
                <a:avLst/>
                <a:gdLst/>
                <a:ahLst/>
                <a:cxnLst>
                  <a:cxn ang="0">
                    <a:pos x="24" y="6"/>
                  </a:cxn>
                  <a:cxn ang="0">
                    <a:pos x="15" y="6"/>
                  </a:cxn>
                  <a:cxn ang="0">
                    <a:pos x="0" y="30"/>
                  </a:cxn>
                  <a:cxn ang="0">
                    <a:pos x="46" y="107"/>
                  </a:cxn>
                  <a:cxn ang="0">
                    <a:pos x="55" y="107"/>
                  </a:cxn>
                  <a:cxn ang="0">
                    <a:pos x="75" y="65"/>
                  </a:cxn>
                  <a:cxn ang="0">
                    <a:pos x="24" y="6"/>
                  </a:cxn>
                </a:cxnLst>
                <a:rect l="0" t="0" r="r" b="b"/>
                <a:pathLst>
                  <a:path w="75" h="113">
                    <a:moveTo>
                      <a:pt x="24" y="6"/>
                    </a:moveTo>
                    <a:cubicBezTo>
                      <a:pt x="20" y="2"/>
                      <a:pt x="18" y="0"/>
                      <a:pt x="15" y="6"/>
                    </a:cubicBezTo>
                    <a:cubicBezTo>
                      <a:pt x="0" y="30"/>
                      <a:pt x="0" y="30"/>
                      <a:pt x="0" y="30"/>
                    </a:cubicBezTo>
                    <a:cubicBezTo>
                      <a:pt x="46" y="107"/>
                      <a:pt x="46" y="107"/>
                      <a:pt x="46" y="107"/>
                    </a:cubicBezTo>
                    <a:cubicBezTo>
                      <a:pt x="49" y="113"/>
                      <a:pt x="52" y="113"/>
                      <a:pt x="55" y="107"/>
                    </a:cubicBezTo>
                    <a:cubicBezTo>
                      <a:pt x="75" y="65"/>
                      <a:pt x="75" y="65"/>
                      <a:pt x="75" y="65"/>
                    </a:cubicBezTo>
                    <a:lnTo>
                      <a:pt x="24" y="6"/>
                    </a:lnTo>
                    <a:close/>
                  </a:path>
                </a:pathLst>
              </a:custGeom>
              <a:solidFill>
                <a:srgbClr val="FFFFFF"/>
              </a:solidFill>
              <a:ln w="9525">
                <a:noFill/>
                <a:round/>
              </a:ln>
            </p:spPr>
            <p:txBody>
              <a:bodyPr anchor="ctr"/>
              <a:lstStyle/>
              <a:p>
                <a:pPr algn="ctr"/>
              </a:p>
            </p:txBody>
          </p:sp>
          <p:sp>
            <p:nvSpPr>
              <p:cNvPr id="112" name="ïśľîḓé"/>
              <p:cNvSpPr/>
              <p:nvPr/>
            </p:nvSpPr>
            <p:spPr bwMode="auto">
              <a:xfrm>
                <a:off x="6082161" y="3582197"/>
                <a:ext cx="653660" cy="984749"/>
              </a:xfrm>
              <a:custGeom>
                <a:avLst/>
                <a:gdLst/>
                <a:ahLst/>
                <a:cxnLst>
                  <a:cxn ang="0">
                    <a:pos x="51" y="6"/>
                  </a:cxn>
                  <a:cxn ang="0">
                    <a:pos x="60" y="6"/>
                  </a:cxn>
                  <a:cxn ang="0">
                    <a:pos x="75" y="30"/>
                  </a:cxn>
                  <a:cxn ang="0">
                    <a:pos x="29" y="107"/>
                  </a:cxn>
                  <a:cxn ang="0">
                    <a:pos x="21" y="107"/>
                  </a:cxn>
                  <a:cxn ang="0">
                    <a:pos x="0" y="65"/>
                  </a:cxn>
                  <a:cxn ang="0">
                    <a:pos x="51" y="6"/>
                  </a:cxn>
                </a:cxnLst>
                <a:rect l="0" t="0" r="r" b="b"/>
                <a:pathLst>
                  <a:path w="75" h="113">
                    <a:moveTo>
                      <a:pt x="51" y="6"/>
                    </a:moveTo>
                    <a:cubicBezTo>
                      <a:pt x="55" y="2"/>
                      <a:pt x="57" y="0"/>
                      <a:pt x="60" y="6"/>
                    </a:cubicBezTo>
                    <a:cubicBezTo>
                      <a:pt x="75" y="30"/>
                      <a:pt x="75" y="30"/>
                      <a:pt x="75" y="30"/>
                    </a:cubicBezTo>
                    <a:cubicBezTo>
                      <a:pt x="29" y="107"/>
                      <a:pt x="29" y="107"/>
                      <a:pt x="29" y="107"/>
                    </a:cubicBezTo>
                    <a:cubicBezTo>
                      <a:pt x="26" y="113"/>
                      <a:pt x="24" y="113"/>
                      <a:pt x="21" y="107"/>
                    </a:cubicBezTo>
                    <a:cubicBezTo>
                      <a:pt x="0" y="65"/>
                      <a:pt x="0" y="65"/>
                      <a:pt x="0" y="65"/>
                    </a:cubicBezTo>
                    <a:lnTo>
                      <a:pt x="51" y="6"/>
                    </a:lnTo>
                    <a:close/>
                  </a:path>
                </a:pathLst>
              </a:custGeom>
              <a:solidFill>
                <a:srgbClr val="FFFFFF"/>
              </a:solidFill>
              <a:ln w="9525">
                <a:noFill/>
                <a:round/>
              </a:ln>
            </p:spPr>
            <p:txBody>
              <a:bodyPr anchor="ctr"/>
              <a:lstStyle/>
              <a:p>
                <a:pPr algn="ctr"/>
              </a:p>
            </p:txBody>
          </p:sp>
        </p:grpSp>
        <p:grpSp>
          <p:nvGrpSpPr>
            <p:cNvPr id="9" name="8e306c70-c4ba-4977-86e1-8e75eaf820c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8"/>
              </p:custDataLst>
            </p:nvPr>
          </p:nvGrpSpPr>
          <p:grpSpPr>
            <a:xfrm>
              <a:off x="2786807" y="4217139"/>
              <a:ext cx="465518" cy="780527"/>
              <a:chOff x="4436520" y="1413836"/>
              <a:chExt cx="3246980" cy="5444164"/>
            </a:xfrm>
          </p:grpSpPr>
          <p:sp>
            <p:nvSpPr>
              <p:cNvPr id="17" name="îṧļiḓe"/>
              <p:cNvSpPr/>
              <p:nvPr/>
            </p:nvSpPr>
            <p:spPr bwMode="auto">
              <a:xfrm>
                <a:off x="5243649" y="4779510"/>
                <a:ext cx="535449" cy="704260"/>
              </a:xfrm>
              <a:custGeom>
                <a:avLst/>
                <a:gdLst>
                  <a:gd name="T0" fmla="*/ 150 w 203"/>
                  <a:gd name="T1" fmla="*/ 0 h 267"/>
                  <a:gd name="T2" fmla="*/ 0 w 203"/>
                  <a:gd name="T3" fmla="*/ 237 h 267"/>
                  <a:gd name="T4" fmla="*/ 51 w 203"/>
                  <a:gd name="T5" fmla="*/ 267 h 267"/>
                  <a:gd name="T6" fmla="*/ 203 w 203"/>
                  <a:gd name="T7" fmla="*/ 45 h 267"/>
                  <a:gd name="T8" fmla="*/ 150 w 203"/>
                  <a:gd name="T9" fmla="*/ 0 h 267"/>
                </a:gdLst>
                <a:ahLst/>
                <a:cxnLst>
                  <a:cxn ang="0">
                    <a:pos x="T0" y="T1"/>
                  </a:cxn>
                  <a:cxn ang="0">
                    <a:pos x="T2" y="T3"/>
                  </a:cxn>
                  <a:cxn ang="0">
                    <a:pos x="T4" y="T5"/>
                  </a:cxn>
                  <a:cxn ang="0">
                    <a:pos x="T6" y="T7"/>
                  </a:cxn>
                  <a:cxn ang="0">
                    <a:pos x="T8" y="T9"/>
                  </a:cxn>
                </a:cxnLst>
                <a:rect l="0" t="0" r="r" b="b"/>
                <a:pathLst>
                  <a:path w="203" h="267">
                    <a:moveTo>
                      <a:pt x="150" y="0"/>
                    </a:moveTo>
                    <a:lnTo>
                      <a:pt x="0" y="237"/>
                    </a:lnTo>
                    <a:lnTo>
                      <a:pt x="51" y="267"/>
                    </a:lnTo>
                    <a:lnTo>
                      <a:pt x="203" y="45"/>
                    </a:lnTo>
                    <a:lnTo>
                      <a:pt x="150" y="0"/>
                    </a:lnTo>
                    <a:close/>
                  </a:path>
                </a:pathLst>
              </a:custGeom>
              <a:solidFill>
                <a:srgbClr val="664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işḻiḓê"/>
              <p:cNvSpPr/>
              <p:nvPr/>
            </p:nvSpPr>
            <p:spPr bwMode="auto">
              <a:xfrm>
                <a:off x="6530835" y="4787424"/>
                <a:ext cx="519623" cy="487971"/>
              </a:xfrm>
              <a:custGeom>
                <a:avLst/>
                <a:gdLst>
                  <a:gd name="T0" fmla="*/ 123 w 174"/>
                  <a:gd name="T1" fmla="*/ 0 h 163"/>
                  <a:gd name="T2" fmla="*/ 154 w 174"/>
                  <a:gd name="T3" fmla="*/ 109 h 163"/>
                  <a:gd name="T4" fmla="*/ 44 w 174"/>
                  <a:gd name="T5" fmla="*/ 134 h 163"/>
                  <a:gd name="T6" fmla="*/ 43 w 174"/>
                  <a:gd name="T7" fmla="*/ 5 h 163"/>
                  <a:gd name="T8" fmla="*/ 123 w 174"/>
                  <a:gd name="T9" fmla="*/ 0 h 163"/>
                </a:gdLst>
                <a:ahLst/>
                <a:cxnLst>
                  <a:cxn ang="0">
                    <a:pos x="T0" y="T1"/>
                  </a:cxn>
                  <a:cxn ang="0">
                    <a:pos x="T2" y="T3"/>
                  </a:cxn>
                  <a:cxn ang="0">
                    <a:pos x="T4" y="T5"/>
                  </a:cxn>
                  <a:cxn ang="0">
                    <a:pos x="T6" y="T7"/>
                  </a:cxn>
                  <a:cxn ang="0">
                    <a:pos x="T8" y="T9"/>
                  </a:cxn>
                </a:cxnLst>
                <a:rect l="0" t="0" r="r" b="b"/>
                <a:pathLst>
                  <a:path w="174" h="163">
                    <a:moveTo>
                      <a:pt x="123" y="0"/>
                    </a:moveTo>
                    <a:cubicBezTo>
                      <a:pt x="123" y="0"/>
                      <a:pt x="174" y="60"/>
                      <a:pt x="154" y="109"/>
                    </a:cubicBezTo>
                    <a:cubicBezTo>
                      <a:pt x="134" y="159"/>
                      <a:pt x="89" y="163"/>
                      <a:pt x="44" y="134"/>
                    </a:cubicBezTo>
                    <a:cubicBezTo>
                      <a:pt x="0" y="105"/>
                      <a:pt x="43" y="5"/>
                      <a:pt x="43" y="5"/>
                    </a:cubicBezTo>
                    <a:lnTo>
                      <a:pt x="123" y="0"/>
                    </a:ln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Slîďè"/>
              <p:cNvSpPr/>
              <p:nvPr/>
            </p:nvSpPr>
            <p:spPr bwMode="auto">
              <a:xfrm>
                <a:off x="6530835" y="4787424"/>
                <a:ext cx="424667" cy="469506"/>
              </a:xfrm>
              <a:custGeom>
                <a:avLst/>
                <a:gdLst>
                  <a:gd name="T0" fmla="*/ 122 w 142"/>
                  <a:gd name="T1" fmla="*/ 147 h 157"/>
                  <a:gd name="T2" fmla="*/ 140 w 142"/>
                  <a:gd name="T3" fmla="*/ 95 h 157"/>
                  <a:gd name="T4" fmla="*/ 70 w 142"/>
                  <a:gd name="T5" fmla="*/ 37 h 157"/>
                  <a:gd name="T6" fmla="*/ 70 w 142"/>
                  <a:gd name="T7" fmla="*/ 30 h 157"/>
                  <a:gd name="T8" fmla="*/ 137 w 142"/>
                  <a:gd name="T9" fmla="*/ 20 h 157"/>
                  <a:gd name="T10" fmla="*/ 123 w 142"/>
                  <a:gd name="T11" fmla="*/ 0 h 157"/>
                  <a:gd name="T12" fmla="*/ 43 w 142"/>
                  <a:gd name="T13" fmla="*/ 5 h 157"/>
                  <a:gd name="T14" fmla="*/ 44 w 142"/>
                  <a:gd name="T15" fmla="*/ 134 h 157"/>
                  <a:gd name="T16" fmla="*/ 122 w 142"/>
                  <a:gd name="T17" fmla="*/ 14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57">
                    <a:moveTo>
                      <a:pt x="122" y="147"/>
                    </a:moveTo>
                    <a:cubicBezTo>
                      <a:pt x="134" y="132"/>
                      <a:pt x="142" y="114"/>
                      <a:pt x="140" y="95"/>
                    </a:cubicBezTo>
                    <a:cubicBezTo>
                      <a:pt x="137" y="58"/>
                      <a:pt x="102" y="43"/>
                      <a:pt x="70" y="37"/>
                    </a:cubicBezTo>
                    <a:cubicBezTo>
                      <a:pt x="66" y="37"/>
                      <a:pt x="66" y="31"/>
                      <a:pt x="70" y="30"/>
                    </a:cubicBezTo>
                    <a:cubicBezTo>
                      <a:pt x="92" y="25"/>
                      <a:pt x="115" y="27"/>
                      <a:pt x="137" y="20"/>
                    </a:cubicBezTo>
                    <a:cubicBezTo>
                      <a:pt x="129" y="8"/>
                      <a:pt x="123" y="0"/>
                      <a:pt x="123" y="0"/>
                    </a:cubicBezTo>
                    <a:cubicBezTo>
                      <a:pt x="43" y="5"/>
                      <a:pt x="43" y="5"/>
                      <a:pt x="43" y="5"/>
                    </a:cubicBezTo>
                    <a:cubicBezTo>
                      <a:pt x="43" y="5"/>
                      <a:pt x="0" y="105"/>
                      <a:pt x="44" y="134"/>
                    </a:cubicBezTo>
                    <a:cubicBezTo>
                      <a:pt x="72" y="152"/>
                      <a:pt x="100" y="157"/>
                      <a:pt x="122" y="147"/>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î$lîďè"/>
              <p:cNvSpPr/>
              <p:nvPr/>
            </p:nvSpPr>
            <p:spPr bwMode="auto">
              <a:xfrm>
                <a:off x="5328054" y="4832264"/>
                <a:ext cx="398290" cy="540724"/>
              </a:xfrm>
              <a:custGeom>
                <a:avLst/>
                <a:gdLst>
                  <a:gd name="T0" fmla="*/ 15 w 134"/>
                  <a:gd name="T1" fmla="*/ 19 h 181"/>
                  <a:gd name="T2" fmla="*/ 13 w 134"/>
                  <a:gd name="T3" fmla="*/ 139 h 181"/>
                  <a:gd name="T4" fmla="*/ 101 w 134"/>
                  <a:gd name="T5" fmla="*/ 157 h 181"/>
                  <a:gd name="T6" fmla="*/ 87 w 134"/>
                  <a:gd name="T7" fmla="*/ 0 h 181"/>
                  <a:gd name="T8" fmla="*/ 15 w 134"/>
                  <a:gd name="T9" fmla="*/ 19 h 181"/>
                </a:gdLst>
                <a:ahLst/>
                <a:cxnLst>
                  <a:cxn ang="0">
                    <a:pos x="T0" y="T1"/>
                  </a:cxn>
                  <a:cxn ang="0">
                    <a:pos x="T2" y="T3"/>
                  </a:cxn>
                  <a:cxn ang="0">
                    <a:pos x="T4" y="T5"/>
                  </a:cxn>
                  <a:cxn ang="0">
                    <a:pos x="T6" y="T7"/>
                  </a:cxn>
                  <a:cxn ang="0">
                    <a:pos x="T8" y="T9"/>
                  </a:cxn>
                </a:cxnLst>
                <a:rect l="0" t="0" r="r" b="b"/>
                <a:pathLst>
                  <a:path w="134" h="181">
                    <a:moveTo>
                      <a:pt x="15" y="19"/>
                    </a:moveTo>
                    <a:cubicBezTo>
                      <a:pt x="15" y="19"/>
                      <a:pt x="0" y="104"/>
                      <a:pt x="13" y="139"/>
                    </a:cubicBezTo>
                    <a:cubicBezTo>
                      <a:pt x="25" y="175"/>
                      <a:pt x="68" y="181"/>
                      <a:pt x="101" y="157"/>
                    </a:cubicBezTo>
                    <a:cubicBezTo>
                      <a:pt x="134" y="133"/>
                      <a:pt x="87" y="0"/>
                      <a:pt x="87" y="0"/>
                    </a:cubicBezTo>
                    <a:lnTo>
                      <a:pt x="15" y="19"/>
                    </a:ln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ṩḷiḓê"/>
              <p:cNvSpPr/>
              <p:nvPr/>
            </p:nvSpPr>
            <p:spPr bwMode="auto">
              <a:xfrm>
                <a:off x="5362345" y="4832264"/>
                <a:ext cx="363999" cy="540724"/>
              </a:xfrm>
              <a:custGeom>
                <a:avLst/>
                <a:gdLst>
                  <a:gd name="T0" fmla="*/ 75 w 122"/>
                  <a:gd name="T1" fmla="*/ 0 h 181"/>
                  <a:gd name="T2" fmla="*/ 3 w 122"/>
                  <a:gd name="T3" fmla="*/ 19 h 181"/>
                  <a:gd name="T4" fmla="*/ 0 w 122"/>
                  <a:gd name="T5" fmla="*/ 42 h 181"/>
                  <a:gd name="T6" fmla="*/ 35 w 122"/>
                  <a:gd name="T7" fmla="*/ 38 h 181"/>
                  <a:gd name="T8" fmla="*/ 39 w 122"/>
                  <a:gd name="T9" fmla="*/ 42 h 181"/>
                  <a:gd name="T10" fmla="*/ 34 w 122"/>
                  <a:gd name="T11" fmla="*/ 56 h 181"/>
                  <a:gd name="T12" fmla="*/ 13 w 122"/>
                  <a:gd name="T13" fmla="*/ 87 h 181"/>
                  <a:gd name="T14" fmla="*/ 0 w 122"/>
                  <a:gd name="T15" fmla="*/ 137 h 181"/>
                  <a:gd name="T16" fmla="*/ 1 w 122"/>
                  <a:gd name="T17" fmla="*/ 139 h 181"/>
                  <a:gd name="T18" fmla="*/ 89 w 122"/>
                  <a:gd name="T19" fmla="*/ 157 h 181"/>
                  <a:gd name="T20" fmla="*/ 75 w 122"/>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81">
                    <a:moveTo>
                      <a:pt x="75" y="0"/>
                    </a:moveTo>
                    <a:cubicBezTo>
                      <a:pt x="3" y="19"/>
                      <a:pt x="3" y="19"/>
                      <a:pt x="3" y="19"/>
                    </a:cubicBezTo>
                    <a:cubicBezTo>
                      <a:pt x="3" y="19"/>
                      <a:pt x="2" y="28"/>
                      <a:pt x="0" y="42"/>
                    </a:cubicBezTo>
                    <a:cubicBezTo>
                      <a:pt x="12" y="41"/>
                      <a:pt x="23" y="38"/>
                      <a:pt x="35" y="38"/>
                    </a:cubicBezTo>
                    <a:cubicBezTo>
                      <a:pt x="37" y="38"/>
                      <a:pt x="39" y="40"/>
                      <a:pt x="39" y="42"/>
                    </a:cubicBezTo>
                    <a:cubicBezTo>
                      <a:pt x="39" y="47"/>
                      <a:pt x="37" y="51"/>
                      <a:pt x="34" y="56"/>
                    </a:cubicBezTo>
                    <a:cubicBezTo>
                      <a:pt x="25" y="66"/>
                      <a:pt x="18" y="74"/>
                      <a:pt x="13" y="87"/>
                    </a:cubicBezTo>
                    <a:cubicBezTo>
                      <a:pt x="7" y="104"/>
                      <a:pt x="0" y="121"/>
                      <a:pt x="0" y="137"/>
                    </a:cubicBezTo>
                    <a:cubicBezTo>
                      <a:pt x="0" y="138"/>
                      <a:pt x="0" y="139"/>
                      <a:pt x="1" y="139"/>
                    </a:cubicBezTo>
                    <a:cubicBezTo>
                      <a:pt x="13" y="175"/>
                      <a:pt x="56" y="181"/>
                      <a:pt x="89" y="157"/>
                    </a:cubicBezTo>
                    <a:cubicBezTo>
                      <a:pt x="122" y="133"/>
                      <a:pt x="75" y="0"/>
                      <a:pt x="75" y="0"/>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ṥľíḓè"/>
              <p:cNvSpPr/>
              <p:nvPr/>
            </p:nvSpPr>
            <p:spPr bwMode="auto">
              <a:xfrm>
                <a:off x="5510055" y="5610379"/>
                <a:ext cx="1113099" cy="1247621"/>
              </a:xfrm>
              <a:custGeom>
                <a:avLst/>
                <a:gdLst>
                  <a:gd name="T0" fmla="*/ 16 w 374"/>
                  <a:gd name="T1" fmla="*/ 7 h 418"/>
                  <a:gd name="T2" fmla="*/ 37 w 374"/>
                  <a:gd name="T3" fmla="*/ 153 h 418"/>
                  <a:gd name="T4" fmla="*/ 121 w 374"/>
                  <a:gd name="T5" fmla="*/ 197 h 418"/>
                  <a:gd name="T6" fmla="*/ 125 w 374"/>
                  <a:gd name="T7" fmla="*/ 414 h 418"/>
                  <a:gd name="T8" fmla="*/ 165 w 374"/>
                  <a:gd name="T9" fmla="*/ 417 h 418"/>
                  <a:gd name="T10" fmla="*/ 164 w 374"/>
                  <a:gd name="T11" fmla="*/ 200 h 418"/>
                  <a:gd name="T12" fmla="*/ 206 w 374"/>
                  <a:gd name="T13" fmla="*/ 205 h 418"/>
                  <a:gd name="T14" fmla="*/ 200 w 374"/>
                  <a:gd name="T15" fmla="*/ 418 h 418"/>
                  <a:gd name="T16" fmla="*/ 205 w 374"/>
                  <a:gd name="T17" fmla="*/ 418 h 418"/>
                  <a:gd name="T18" fmla="*/ 251 w 374"/>
                  <a:gd name="T19" fmla="*/ 416 h 418"/>
                  <a:gd name="T20" fmla="*/ 254 w 374"/>
                  <a:gd name="T21" fmla="*/ 200 h 418"/>
                  <a:gd name="T22" fmla="*/ 372 w 374"/>
                  <a:gd name="T23" fmla="*/ 106 h 418"/>
                  <a:gd name="T24" fmla="*/ 373 w 374"/>
                  <a:gd name="T25" fmla="*/ 0 h 418"/>
                  <a:gd name="T26" fmla="*/ 16 w 374"/>
                  <a:gd name="T27" fmla="*/ 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418">
                    <a:moveTo>
                      <a:pt x="16" y="7"/>
                    </a:moveTo>
                    <a:cubicBezTo>
                      <a:pt x="16" y="7"/>
                      <a:pt x="0" y="115"/>
                      <a:pt x="37" y="153"/>
                    </a:cubicBezTo>
                    <a:cubicBezTo>
                      <a:pt x="75" y="192"/>
                      <a:pt x="121" y="197"/>
                      <a:pt x="121" y="197"/>
                    </a:cubicBezTo>
                    <a:cubicBezTo>
                      <a:pt x="125" y="414"/>
                      <a:pt x="125" y="414"/>
                      <a:pt x="125" y="414"/>
                    </a:cubicBezTo>
                    <a:cubicBezTo>
                      <a:pt x="138" y="415"/>
                      <a:pt x="151" y="416"/>
                      <a:pt x="165" y="417"/>
                    </a:cubicBezTo>
                    <a:cubicBezTo>
                      <a:pt x="161" y="333"/>
                      <a:pt x="157" y="202"/>
                      <a:pt x="164" y="200"/>
                    </a:cubicBezTo>
                    <a:cubicBezTo>
                      <a:pt x="176" y="199"/>
                      <a:pt x="206" y="197"/>
                      <a:pt x="206" y="205"/>
                    </a:cubicBezTo>
                    <a:cubicBezTo>
                      <a:pt x="206" y="211"/>
                      <a:pt x="199" y="324"/>
                      <a:pt x="200" y="418"/>
                    </a:cubicBezTo>
                    <a:cubicBezTo>
                      <a:pt x="202" y="418"/>
                      <a:pt x="204" y="418"/>
                      <a:pt x="205" y="418"/>
                    </a:cubicBezTo>
                    <a:cubicBezTo>
                      <a:pt x="221" y="418"/>
                      <a:pt x="236" y="417"/>
                      <a:pt x="251" y="416"/>
                    </a:cubicBezTo>
                    <a:cubicBezTo>
                      <a:pt x="254" y="200"/>
                      <a:pt x="254" y="200"/>
                      <a:pt x="254" y="200"/>
                    </a:cubicBezTo>
                    <a:cubicBezTo>
                      <a:pt x="254" y="200"/>
                      <a:pt x="369" y="199"/>
                      <a:pt x="372" y="106"/>
                    </a:cubicBezTo>
                    <a:cubicBezTo>
                      <a:pt x="374" y="13"/>
                      <a:pt x="373" y="0"/>
                      <a:pt x="373" y="0"/>
                    </a:cubicBezTo>
                    <a:lnTo>
                      <a:pt x="16" y="7"/>
                    </a:lnTo>
                    <a:close/>
                  </a:path>
                </a:pathLst>
              </a:custGeom>
              <a:solidFill>
                <a:srgbClr val="6D6D6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śḷïďé"/>
              <p:cNvSpPr/>
              <p:nvPr/>
            </p:nvSpPr>
            <p:spPr bwMode="auto">
              <a:xfrm>
                <a:off x="5512692" y="5626205"/>
                <a:ext cx="400927" cy="427303"/>
              </a:xfrm>
              <a:custGeom>
                <a:avLst/>
                <a:gdLst>
                  <a:gd name="T0" fmla="*/ 108 w 135"/>
                  <a:gd name="T1" fmla="*/ 34 h 143"/>
                  <a:gd name="T2" fmla="*/ 135 w 135"/>
                  <a:gd name="T3" fmla="*/ 0 h 143"/>
                  <a:gd name="T4" fmla="*/ 15 w 135"/>
                  <a:gd name="T5" fmla="*/ 2 h 143"/>
                  <a:gd name="T6" fmla="*/ 32 w 135"/>
                  <a:gd name="T7" fmla="*/ 143 h 143"/>
                  <a:gd name="T8" fmla="*/ 108 w 135"/>
                  <a:gd name="T9" fmla="*/ 34 h 143"/>
                </a:gdLst>
                <a:ahLst/>
                <a:cxnLst>
                  <a:cxn ang="0">
                    <a:pos x="T0" y="T1"/>
                  </a:cxn>
                  <a:cxn ang="0">
                    <a:pos x="T2" y="T3"/>
                  </a:cxn>
                  <a:cxn ang="0">
                    <a:pos x="T4" y="T5"/>
                  </a:cxn>
                  <a:cxn ang="0">
                    <a:pos x="T6" y="T7"/>
                  </a:cxn>
                  <a:cxn ang="0">
                    <a:pos x="T8" y="T9"/>
                  </a:cxn>
                </a:cxnLst>
                <a:rect l="0" t="0" r="r" b="b"/>
                <a:pathLst>
                  <a:path w="135" h="143">
                    <a:moveTo>
                      <a:pt x="108" y="34"/>
                    </a:moveTo>
                    <a:cubicBezTo>
                      <a:pt x="117" y="22"/>
                      <a:pt x="126" y="11"/>
                      <a:pt x="135" y="0"/>
                    </a:cubicBezTo>
                    <a:cubicBezTo>
                      <a:pt x="15" y="2"/>
                      <a:pt x="15" y="2"/>
                      <a:pt x="15" y="2"/>
                    </a:cubicBezTo>
                    <a:cubicBezTo>
                      <a:pt x="15" y="2"/>
                      <a:pt x="0" y="101"/>
                      <a:pt x="32" y="143"/>
                    </a:cubicBezTo>
                    <a:cubicBezTo>
                      <a:pt x="56" y="106"/>
                      <a:pt x="81" y="69"/>
                      <a:pt x="108" y="34"/>
                    </a:cubicBezTo>
                    <a:close/>
                  </a:path>
                </a:pathLst>
              </a:custGeom>
              <a:solidFill>
                <a:srgbClr val="E296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ṡḻïḋè"/>
              <p:cNvSpPr/>
              <p:nvPr/>
            </p:nvSpPr>
            <p:spPr bwMode="auto">
              <a:xfrm>
                <a:off x="5510055" y="5626205"/>
                <a:ext cx="416753" cy="569738"/>
              </a:xfrm>
              <a:custGeom>
                <a:avLst/>
                <a:gdLst>
                  <a:gd name="T0" fmla="*/ 126 w 140"/>
                  <a:gd name="T1" fmla="*/ 117 h 191"/>
                  <a:gd name="T2" fmla="*/ 140 w 140"/>
                  <a:gd name="T3" fmla="*/ 0 h 191"/>
                  <a:gd name="T4" fmla="*/ 16 w 140"/>
                  <a:gd name="T5" fmla="*/ 2 h 191"/>
                  <a:gd name="T6" fmla="*/ 37 w 140"/>
                  <a:gd name="T7" fmla="*/ 148 h 191"/>
                  <a:gd name="T8" fmla="*/ 115 w 140"/>
                  <a:gd name="T9" fmla="*/ 191 h 191"/>
                  <a:gd name="T10" fmla="*/ 126 w 140"/>
                  <a:gd name="T11" fmla="*/ 117 h 191"/>
                </a:gdLst>
                <a:ahLst/>
                <a:cxnLst>
                  <a:cxn ang="0">
                    <a:pos x="T0" y="T1"/>
                  </a:cxn>
                  <a:cxn ang="0">
                    <a:pos x="T2" y="T3"/>
                  </a:cxn>
                  <a:cxn ang="0">
                    <a:pos x="T4" y="T5"/>
                  </a:cxn>
                  <a:cxn ang="0">
                    <a:pos x="T6" y="T7"/>
                  </a:cxn>
                  <a:cxn ang="0">
                    <a:pos x="T8" y="T9"/>
                  </a:cxn>
                  <a:cxn ang="0">
                    <a:pos x="T10" y="T11"/>
                  </a:cxn>
                </a:cxnLst>
                <a:rect l="0" t="0" r="r" b="b"/>
                <a:pathLst>
                  <a:path w="140" h="191">
                    <a:moveTo>
                      <a:pt x="126" y="117"/>
                    </a:moveTo>
                    <a:cubicBezTo>
                      <a:pt x="127" y="79"/>
                      <a:pt x="126" y="36"/>
                      <a:pt x="140" y="0"/>
                    </a:cubicBezTo>
                    <a:cubicBezTo>
                      <a:pt x="16" y="2"/>
                      <a:pt x="16" y="2"/>
                      <a:pt x="16" y="2"/>
                    </a:cubicBezTo>
                    <a:cubicBezTo>
                      <a:pt x="16" y="2"/>
                      <a:pt x="0" y="110"/>
                      <a:pt x="37" y="148"/>
                    </a:cubicBezTo>
                    <a:cubicBezTo>
                      <a:pt x="67" y="178"/>
                      <a:pt x="101" y="188"/>
                      <a:pt x="115" y="191"/>
                    </a:cubicBezTo>
                    <a:cubicBezTo>
                      <a:pt x="122" y="167"/>
                      <a:pt x="125" y="140"/>
                      <a:pt x="126" y="117"/>
                    </a:cubicBez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ïsļîďè"/>
              <p:cNvSpPr/>
              <p:nvPr/>
            </p:nvSpPr>
            <p:spPr bwMode="auto">
              <a:xfrm>
                <a:off x="5549619" y="5610379"/>
                <a:ext cx="1070896" cy="126608"/>
              </a:xfrm>
              <a:custGeom>
                <a:avLst/>
                <a:gdLst>
                  <a:gd name="T0" fmla="*/ 211 w 359"/>
                  <a:gd name="T1" fmla="*/ 41 h 42"/>
                  <a:gd name="T2" fmla="*/ 359 w 359"/>
                  <a:gd name="T3" fmla="*/ 32 h 42"/>
                  <a:gd name="T4" fmla="*/ 359 w 359"/>
                  <a:gd name="T5" fmla="*/ 0 h 42"/>
                  <a:gd name="T6" fmla="*/ 2 w 359"/>
                  <a:gd name="T7" fmla="*/ 7 h 42"/>
                  <a:gd name="T8" fmla="*/ 0 w 359"/>
                  <a:gd name="T9" fmla="*/ 25 h 42"/>
                  <a:gd name="T10" fmla="*/ 211 w 359"/>
                  <a:gd name="T11" fmla="*/ 41 h 42"/>
                </a:gdLst>
                <a:ahLst/>
                <a:cxnLst>
                  <a:cxn ang="0">
                    <a:pos x="T0" y="T1"/>
                  </a:cxn>
                  <a:cxn ang="0">
                    <a:pos x="T2" y="T3"/>
                  </a:cxn>
                  <a:cxn ang="0">
                    <a:pos x="T4" y="T5"/>
                  </a:cxn>
                  <a:cxn ang="0">
                    <a:pos x="T6" y="T7"/>
                  </a:cxn>
                  <a:cxn ang="0">
                    <a:pos x="T8" y="T9"/>
                  </a:cxn>
                  <a:cxn ang="0">
                    <a:pos x="T10" y="T11"/>
                  </a:cxn>
                </a:cxnLst>
                <a:rect l="0" t="0" r="r" b="b"/>
                <a:pathLst>
                  <a:path w="359" h="42">
                    <a:moveTo>
                      <a:pt x="211" y="41"/>
                    </a:moveTo>
                    <a:cubicBezTo>
                      <a:pt x="261" y="39"/>
                      <a:pt x="310" y="39"/>
                      <a:pt x="359" y="32"/>
                    </a:cubicBezTo>
                    <a:cubicBezTo>
                      <a:pt x="359" y="5"/>
                      <a:pt x="359" y="0"/>
                      <a:pt x="359" y="0"/>
                    </a:cubicBezTo>
                    <a:cubicBezTo>
                      <a:pt x="2" y="7"/>
                      <a:pt x="2" y="7"/>
                      <a:pt x="2" y="7"/>
                    </a:cubicBezTo>
                    <a:cubicBezTo>
                      <a:pt x="2" y="7"/>
                      <a:pt x="1" y="14"/>
                      <a:pt x="0" y="25"/>
                    </a:cubicBezTo>
                    <a:cubicBezTo>
                      <a:pt x="70" y="28"/>
                      <a:pt x="140" y="42"/>
                      <a:pt x="211" y="41"/>
                    </a:cubicBez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iSḷiḑè"/>
              <p:cNvSpPr/>
              <p:nvPr/>
            </p:nvSpPr>
            <p:spPr bwMode="auto">
              <a:xfrm>
                <a:off x="6575676" y="4362757"/>
                <a:ext cx="374550" cy="530174"/>
              </a:xfrm>
              <a:custGeom>
                <a:avLst/>
                <a:gdLst>
                  <a:gd name="T0" fmla="*/ 25 w 126"/>
                  <a:gd name="T1" fmla="*/ 0 h 178"/>
                  <a:gd name="T2" fmla="*/ 126 w 126"/>
                  <a:gd name="T3" fmla="*/ 156 h 178"/>
                  <a:gd name="T4" fmla="*/ 0 w 126"/>
                  <a:gd name="T5" fmla="*/ 178 h 178"/>
                  <a:gd name="T6" fmla="*/ 25 w 126"/>
                  <a:gd name="T7" fmla="*/ 0 h 178"/>
                </a:gdLst>
                <a:ahLst/>
                <a:cxnLst>
                  <a:cxn ang="0">
                    <a:pos x="T0" y="T1"/>
                  </a:cxn>
                  <a:cxn ang="0">
                    <a:pos x="T2" y="T3"/>
                  </a:cxn>
                  <a:cxn ang="0">
                    <a:pos x="T4" y="T5"/>
                  </a:cxn>
                  <a:cxn ang="0">
                    <a:pos x="T6" y="T7"/>
                  </a:cxn>
                </a:cxnLst>
                <a:rect l="0" t="0" r="r" b="b"/>
                <a:pathLst>
                  <a:path w="126" h="178">
                    <a:moveTo>
                      <a:pt x="25" y="0"/>
                    </a:moveTo>
                    <a:cubicBezTo>
                      <a:pt x="25" y="0"/>
                      <a:pt x="75" y="39"/>
                      <a:pt x="126" y="156"/>
                    </a:cubicBezTo>
                    <a:cubicBezTo>
                      <a:pt x="0" y="178"/>
                      <a:pt x="0" y="178"/>
                      <a:pt x="0" y="178"/>
                    </a:cubicBezTo>
                    <a:lnTo>
                      <a:pt x="25" y="0"/>
                    </a:lnTo>
                    <a:close/>
                  </a:path>
                </a:pathLst>
              </a:custGeom>
              <a:solidFill>
                <a:srgbClr val="D8883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Sliḋe"/>
              <p:cNvSpPr/>
              <p:nvPr/>
            </p:nvSpPr>
            <p:spPr bwMode="auto">
              <a:xfrm>
                <a:off x="6575676" y="4362757"/>
                <a:ext cx="131884" cy="530174"/>
              </a:xfrm>
              <a:custGeom>
                <a:avLst/>
                <a:gdLst>
                  <a:gd name="T0" fmla="*/ 43 w 44"/>
                  <a:gd name="T1" fmla="*/ 19 h 178"/>
                  <a:gd name="T2" fmla="*/ 25 w 44"/>
                  <a:gd name="T3" fmla="*/ 0 h 178"/>
                  <a:gd name="T4" fmla="*/ 0 w 44"/>
                  <a:gd name="T5" fmla="*/ 178 h 178"/>
                  <a:gd name="T6" fmla="*/ 44 w 44"/>
                  <a:gd name="T7" fmla="*/ 170 h 178"/>
                  <a:gd name="T8" fmla="*/ 43 w 44"/>
                  <a:gd name="T9" fmla="*/ 19 h 178"/>
                </a:gdLst>
                <a:ahLst/>
                <a:cxnLst>
                  <a:cxn ang="0">
                    <a:pos x="T0" y="T1"/>
                  </a:cxn>
                  <a:cxn ang="0">
                    <a:pos x="T2" y="T3"/>
                  </a:cxn>
                  <a:cxn ang="0">
                    <a:pos x="T4" y="T5"/>
                  </a:cxn>
                  <a:cxn ang="0">
                    <a:pos x="T6" y="T7"/>
                  </a:cxn>
                  <a:cxn ang="0">
                    <a:pos x="T8" y="T9"/>
                  </a:cxn>
                </a:cxnLst>
                <a:rect l="0" t="0" r="r" b="b"/>
                <a:pathLst>
                  <a:path w="44" h="178">
                    <a:moveTo>
                      <a:pt x="43" y="19"/>
                    </a:moveTo>
                    <a:cubicBezTo>
                      <a:pt x="32" y="6"/>
                      <a:pt x="25" y="0"/>
                      <a:pt x="25" y="0"/>
                    </a:cubicBezTo>
                    <a:cubicBezTo>
                      <a:pt x="0" y="178"/>
                      <a:pt x="0" y="178"/>
                      <a:pt x="0" y="178"/>
                    </a:cubicBezTo>
                    <a:cubicBezTo>
                      <a:pt x="44" y="170"/>
                      <a:pt x="44" y="170"/>
                      <a:pt x="44" y="170"/>
                    </a:cubicBezTo>
                    <a:cubicBezTo>
                      <a:pt x="44" y="120"/>
                      <a:pt x="44" y="69"/>
                      <a:pt x="43" y="19"/>
                    </a:cubicBezTo>
                    <a:close/>
                  </a:path>
                </a:pathLst>
              </a:custGeom>
              <a:solidFill>
                <a:srgbClr val="CC7D2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ṩlïḋé"/>
              <p:cNvSpPr/>
              <p:nvPr/>
            </p:nvSpPr>
            <p:spPr bwMode="auto">
              <a:xfrm>
                <a:off x="5333330" y="4489366"/>
                <a:ext cx="345536" cy="458956"/>
              </a:xfrm>
              <a:custGeom>
                <a:avLst/>
                <a:gdLst>
                  <a:gd name="T0" fmla="*/ 56 w 116"/>
                  <a:gd name="T1" fmla="*/ 0 h 154"/>
                  <a:gd name="T2" fmla="*/ 0 w 116"/>
                  <a:gd name="T3" fmla="*/ 154 h 154"/>
                  <a:gd name="T4" fmla="*/ 94 w 116"/>
                  <a:gd name="T5" fmla="*/ 138 h 154"/>
                  <a:gd name="T6" fmla="*/ 56 w 116"/>
                  <a:gd name="T7" fmla="*/ 0 h 154"/>
                </a:gdLst>
                <a:ahLst/>
                <a:cxnLst>
                  <a:cxn ang="0">
                    <a:pos x="T0" y="T1"/>
                  </a:cxn>
                  <a:cxn ang="0">
                    <a:pos x="T2" y="T3"/>
                  </a:cxn>
                  <a:cxn ang="0">
                    <a:pos x="T4" y="T5"/>
                  </a:cxn>
                  <a:cxn ang="0">
                    <a:pos x="T6" y="T7"/>
                  </a:cxn>
                </a:cxnLst>
                <a:rect l="0" t="0" r="r" b="b"/>
                <a:pathLst>
                  <a:path w="116" h="154">
                    <a:moveTo>
                      <a:pt x="56" y="0"/>
                    </a:moveTo>
                    <a:cubicBezTo>
                      <a:pt x="56" y="0"/>
                      <a:pt x="5" y="36"/>
                      <a:pt x="0" y="154"/>
                    </a:cubicBezTo>
                    <a:cubicBezTo>
                      <a:pt x="94" y="138"/>
                      <a:pt x="94" y="138"/>
                      <a:pt x="94" y="138"/>
                    </a:cubicBezTo>
                    <a:cubicBezTo>
                      <a:pt x="94" y="138"/>
                      <a:pt x="116" y="36"/>
                      <a:pt x="56" y="0"/>
                    </a:cubicBezTo>
                    <a:close/>
                  </a:path>
                </a:pathLst>
              </a:custGeom>
              <a:solidFill>
                <a:srgbClr val="D8883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ṥlîḋé"/>
              <p:cNvSpPr/>
              <p:nvPr/>
            </p:nvSpPr>
            <p:spPr bwMode="auto">
              <a:xfrm>
                <a:off x="5467852" y="4489366"/>
                <a:ext cx="211014" cy="424667"/>
              </a:xfrm>
              <a:custGeom>
                <a:avLst/>
                <a:gdLst>
                  <a:gd name="T0" fmla="*/ 11 w 71"/>
                  <a:gd name="T1" fmla="*/ 0 h 142"/>
                  <a:gd name="T2" fmla="*/ 0 w 71"/>
                  <a:gd name="T3" fmla="*/ 12 h 142"/>
                  <a:gd name="T4" fmla="*/ 18 w 71"/>
                  <a:gd name="T5" fmla="*/ 70 h 142"/>
                  <a:gd name="T6" fmla="*/ 23 w 71"/>
                  <a:gd name="T7" fmla="*/ 142 h 142"/>
                  <a:gd name="T8" fmla="*/ 49 w 71"/>
                  <a:gd name="T9" fmla="*/ 138 h 142"/>
                  <a:gd name="T10" fmla="*/ 11 w 71"/>
                  <a:gd name="T11" fmla="*/ 0 h 142"/>
                </a:gdLst>
                <a:ahLst/>
                <a:cxnLst>
                  <a:cxn ang="0">
                    <a:pos x="T0" y="T1"/>
                  </a:cxn>
                  <a:cxn ang="0">
                    <a:pos x="T2" y="T3"/>
                  </a:cxn>
                  <a:cxn ang="0">
                    <a:pos x="T4" y="T5"/>
                  </a:cxn>
                  <a:cxn ang="0">
                    <a:pos x="T6" y="T7"/>
                  </a:cxn>
                  <a:cxn ang="0">
                    <a:pos x="T8" y="T9"/>
                  </a:cxn>
                  <a:cxn ang="0">
                    <a:pos x="T10" y="T11"/>
                  </a:cxn>
                </a:cxnLst>
                <a:rect l="0" t="0" r="r" b="b"/>
                <a:pathLst>
                  <a:path w="71" h="142">
                    <a:moveTo>
                      <a:pt x="11" y="0"/>
                    </a:moveTo>
                    <a:cubicBezTo>
                      <a:pt x="11" y="0"/>
                      <a:pt x="7" y="3"/>
                      <a:pt x="0" y="12"/>
                    </a:cubicBezTo>
                    <a:cubicBezTo>
                      <a:pt x="13" y="25"/>
                      <a:pt x="15" y="53"/>
                      <a:pt x="18" y="70"/>
                    </a:cubicBezTo>
                    <a:cubicBezTo>
                      <a:pt x="23" y="94"/>
                      <a:pt x="25" y="118"/>
                      <a:pt x="23" y="142"/>
                    </a:cubicBezTo>
                    <a:cubicBezTo>
                      <a:pt x="49" y="138"/>
                      <a:pt x="49" y="138"/>
                      <a:pt x="49" y="138"/>
                    </a:cubicBezTo>
                    <a:cubicBezTo>
                      <a:pt x="49" y="138"/>
                      <a:pt x="71" y="36"/>
                      <a:pt x="11" y="0"/>
                    </a:cubicBezTo>
                    <a:close/>
                  </a:path>
                </a:pathLst>
              </a:custGeom>
              <a:solidFill>
                <a:srgbClr val="CC7D2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íŝlîḋé"/>
              <p:cNvSpPr/>
              <p:nvPr/>
            </p:nvSpPr>
            <p:spPr bwMode="auto">
              <a:xfrm>
                <a:off x="5475764" y="4283627"/>
                <a:ext cx="1234432" cy="1479737"/>
              </a:xfrm>
              <a:custGeom>
                <a:avLst/>
                <a:gdLst>
                  <a:gd name="T0" fmla="*/ 133 w 414"/>
                  <a:gd name="T1" fmla="*/ 10 h 496"/>
                  <a:gd name="T2" fmla="*/ 21 w 414"/>
                  <a:gd name="T3" fmla="*/ 56 h 496"/>
                  <a:gd name="T4" fmla="*/ 0 w 414"/>
                  <a:gd name="T5" fmla="*/ 77 h 496"/>
                  <a:gd name="T6" fmla="*/ 10 w 414"/>
                  <a:gd name="T7" fmla="*/ 91 h 496"/>
                  <a:gd name="T8" fmla="*/ 34 w 414"/>
                  <a:gd name="T9" fmla="*/ 256 h 496"/>
                  <a:gd name="T10" fmla="*/ 21 w 414"/>
                  <a:gd name="T11" fmla="*/ 459 h 496"/>
                  <a:gd name="T12" fmla="*/ 391 w 414"/>
                  <a:gd name="T13" fmla="*/ 463 h 496"/>
                  <a:gd name="T14" fmla="*/ 398 w 414"/>
                  <a:gd name="T15" fmla="*/ 29 h 496"/>
                  <a:gd name="T16" fmla="*/ 234 w 414"/>
                  <a:gd name="T17" fmla="*/ 10 h 496"/>
                  <a:gd name="T18" fmla="*/ 182 w 414"/>
                  <a:gd name="T19" fmla="*/ 30 h 496"/>
                  <a:gd name="T20" fmla="*/ 133 w 414"/>
                  <a:gd name="T21" fmla="*/ 1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496">
                    <a:moveTo>
                      <a:pt x="133" y="10"/>
                    </a:moveTo>
                    <a:cubicBezTo>
                      <a:pt x="133" y="10"/>
                      <a:pt x="82" y="15"/>
                      <a:pt x="21" y="56"/>
                    </a:cubicBezTo>
                    <a:cubicBezTo>
                      <a:pt x="14" y="60"/>
                      <a:pt x="0" y="77"/>
                      <a:pt x="0" y="77"/>
                    </a:cubicBezTo>
                    <a:cubicBezTo>
                      <a:pt x="0" y="77"/>
                      <a:pt x="8" y="86"/>
                      <a:pt x="10" y="91"/>
                    </a:cubicBezTo>
                    <a:cubicBezTo>
                      <a:pt x="36" y="134"/>
                      <a:pt x="29" y="175"/>
                      <a:pt x="34" y="256"/>
                    </a:cubicBezTo>
                    <a:cubicBezTo>
                      <a:pt x="40" y="365"/>
                      <a:pt x="21" y="459"/>
                      <a:pt x="21" y="459"/>
                    </a:cubicBezTo>
                    <a:cubicBezTo>
                      <a:pt x="21" y="459"/>
                      <a:pt x="122" y="496"/>
                      <a:pt x="391" y="463"/>
                    </a:cubicBezTo>
                    <a:cubicBezTo>
                      <a:pt x="391" y="463"/>
                      <a:pt x="414" y="41"/>
                      <a:pt x="398" y="29"/>
                    </a:cubicBezTo>
                    <a:cubicBezTo>
                      <a:pt x="382" y="17"/>
                      <a:pt x="376" y="0"/>
                      <a:pt x="234" y="10"/>
                    </a:cubicBezTo>
                    <a:cubicBezTo>
                      <a:pt x="182" y="30"/>
                      <a:pt x="182" y="30"/>
                      <a:pt x="182" y="30"/>
                    </a:cubicBezTo>
                    <a:lnTo>
                      <a:pt x="133" y="10"/>
                    </a:lnTo>
                    <a:close/>
                  </a:path>
                </a:pathLst>
              </a:custGeom>
              <a:solidFill>
                <a:srgbClr val="F4A5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i$ļïḍé"/>
              <p:cNvSpPr/>
              <p:nvPr/>
            </p:nvSpPr>
            <p:spPr bwMode="auto">
              <a:xfrm>
                <a:off x="5539069" y="4304728"/>
                <a:ext cx="1136839" cy="1397968"/>
              </a:xfrm>
              <a:custGeom>
                <a:avLst/>
                <a:gdLst>
                  <a:gd name="T0" fmla="*/ 328 w 382"/>
                  <a:gd name="T1" fmla="*/ 169 h 469"/>
                  <a:gd name="T2" fmla="*/ 350 w 382"/>
                  <a:gd name="T3" fmla="*/ 139 h 469"/>
                  <a:gd name="T4" fmla="*/ 366 w 382"/>
                  <a:gd name="T5" fmla="*/ 105 h 469"/>
                  <a:gd name="T6" fmla="*/ 382 w 382"/>
                  <a:gd name="T7" fmla="*/ 72 h 469"/>
                  <a:gd name="T8" fmla="*/ 377 w 382"/>
                  <a:gd name="T9" fmla="*/ 22 h 469"/>
                  <a:gd name="T10" fmla="*/ 289 w 382"/>
                  <a:gd name="T11" fmla="*/ 0 h 469"/>
                  <a:gd name="T12" fmla="*/ 258 w 382"/>
                  <a:gd name="T13" fmla="*/ 79 h 469"/>
                  <a:gd name="T14" fmla="*/ 231 w 382"/>
                  <a:gd name="T15" fmla="*/ 90 h 469"/>
                  <a:gd name="T16" fmla="*/ 172 w 382"/>
                  <a:gd name="T17" fmla="*/ 114 h 469"/>
                  <a:gd name="T18" fmla="*/ 167 w 382"/>
                  <a:gd name="T19" fmla="*/ 113 h 469"/>
                  <a:gd name="T20" fmla="*/ 116 w 382"/>
                  <a:gd name="T21" fmla="*/ 84 h 469"/>
                  <a:gd name="T22" fmla="*/ 54 w 382"/>
                  <a:gd name="T23" fmla="*/ 131 h 469"/>
                  <a:gd name="T24" fmla="*/ 35 w 382"/>
                  <a:gd name="T25" fmla="*/ 174 h 469"/>
                  <a:gd name="T26" fmla="*/ 11 w 382"/>
                  <a:gd name="T27" fmla="*/ 193 h 469"/>
                  <a:gd name="T28" fmla="*/ 13 w 382"/>
                  <a:gd name="T29" fmla="*/ 249 h 469"/>
                  <a:gd name="T30" fmla="*/ 12 w 382"/>
                  <a:gd name="T31" fmla="*/ 357 h 469"/>
                  <a:gd name="T32" fmla="*/ 72 w 382"/>
                  <a:gd name="T33" fmla="*/ 322 h 469"/>
                  <a:gd name="T34" fmla="*/ 108 w 382"/>
                  <a:gd name="T35" fmla="*/ 267 h 469"/>
                  <a:gd name="T36" fmla="*/ 135 w 382"/>
                  <a:gd name="T37" fmla="*/ 234 h 469"/>
                  <a:gd name="T38" fmla="*/ 154 w 382"/>
                  <a:gd name="T39" fmla="*/ 251 h 469"/>
                  <a:gd name="T40" fmla="*/ 127 w 382"/>
                  <a:gd name="T41" fmla="*/ 292 h 469"/>
                  <a:gd name="T42" fmla="*/ 74 w 382"/>
                  <a:gd name="T43" fmla="*/ 359 h 469"/>
                  <a:gd name="T44" fmla="*/ 37 w 382"/>
                  <a:gd name="T45" fmla="*/ 404 h 469"/>
                  <a:gd name="T46" fmla="*/ 9 w 382"/>
                  <a:gd name="T47" fmla="*/ 390 h 469"/>
                  <a:gd name="T48" fmla="*/ 0 w 382"/>
                  <a:gd name="T49" fmla="*/ 452 h 469"/>
                  <a:gd name="T50" fmla="*/ 120 w 382"/>
                  <a:gd name="T51" fmla="*/ 469 h 469"/>
                  <a:gd name="T52" fmla="*/ 130 w 382"/>
                  <a:gd name="T53" fmla="*/ 438 h 469"/>
                  <a:gd name="T54" fmla="*/ 173 w 382"/>
                  <a:gd name="T55" fmla="*/ 392 h 469"/>
                  <a:gd name="T56" fmla="*/ 224 w 382"/>
                  <a:gd name="T57" fmla="*/ 334 h 469"/>
                  <a:gd name="T58" fmla="*/ 268 w 382"/>
                  <a:gd name="T59" fmla="*/ 266 h 469"/>
                  <a:gd name="T60" fmla="*/ 286 w 382"/>
                  <a:gd name="T61" fmla="*/ 246 h 469"/>
                  <a:gd name="T62" fmla="*/ 305 w 382"/>
                  <a:gd name="T63" fmla="*/ 257 h 469"/>
                  <a:gd name="T64" fmla="*/ 332 w 382"/>
                  <a:gd name="T65" fmla="*/ 277 h 469"/>
                  <a:gd name="T66" fmla="*/ 377 w 382"/>
                  <a:gd name="T67" fmla="*/ 306 h 469"/>
                  <a:gd name="T68" fmla="*/ 381 w 382"/>
                  <a:gd name="T69" fmla="*/ 193 h 469"/>
                  <a:gd name="T70" fmla="*/ 329 w 382"/>
                  <a:gd name="T71" fmla="*/ 174 h 469"/>
                  <a:gd name="T72" fmla="*/ 328 w 382"/>
                  <a:gd name="T73" fmla="*/ 1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2" h="469">
                    <a:moveTo>
                      <a:pt x="328" y="169"/>
                    </a:moveTo>
                    <a:cubicBezTo>
                      <a:pt x="334" y="158"/>
                      <a:pt x="344" y="150"/>
                      <a:pt x="350" y="139"/>
                    </a:cubicBezTo>
                    <a:cubicBezTo>
                      <a:pt x="356" y="128"/>
                      <a:pt x="361" y="117"/>
                      <a:pt x="366" y="105"/>
                    </a:cubicBezTo>
                    <a:cubicBezTo>
                      <a:pt x="370" y="94"/>
                      <a:pt x="377" y="83"/>
                      <a:pt x="382" y="72"/>
                    </a:cubicBezTo>
                    <a:cubicBezTo>
                      <a:pt x="381" y="44"/>
                      <a:pt x="380" y="24"/>
                      <a:pt x="377" y="22"/>
                    </a:cubicBezTo>
                    <a:cubicBezTo>
                      <a:pt x="364" y="12"/>
                      <a:pt x="358" y="0"/>
                      <a:pt x="289" y="0"/>
                    </a:cubicBezTo>
                    <a:cubicBezTo>
                      <a:pt x="292" y="27"/>
                      <a:pt x="272" y="58"/>
                      <a:pt x="258" y="79"/>
                    </a:cubicBezTo>
                    <a:cubicBezTo>
                      <a:pt x="250" y="89"/>
                      <a:pt x="244" y="92"/>
                      <a:pt x="231" y="90"/>
                    </a:cubicBezTo>
                    <a:cubicBezTo>
                      <a:pt x="204" y="85"/>
                      <a:pt x="193" y="105"/>
                      <a:pt x="172" y="114"/>
                    </a:cubicBezTo>
                    <a:cubicBezTo>
                      <a:pt x="170" y="115"/>
                      <a:pt x="168" y="115"/>
                      <a:pt x="167" y="113"/>
                    </a:cubicBezTo>
                    <a:cubicBezTo>
                      <a:pt x="154" y="95"/>
                      <a:pt x="139" y="82"/>
                      <a:pt x="116" y="84"/>
                    </a:cubicBezTo>
                    <a:cubicBezTo>
                      <a:pt x="87" y="87"/>
                      <a:pt x="63" y="103"/>
                      <a:pt x="54" y="131"/>
                    </a:cubicBezTo>
                    <a:cubicBezTo>
                      <a:pt x="49" y="146"/>
                      <a:pt x="46" y="162"/>
                      <a:pt x="35" y="174"/>
                    </a:cubicBezTo>
                    <a:cubicBezTo>
                      <a:pt x="27" y="181"/>
                      <a:pt x="19" y="187"/>
                      <a:pt x="11" y="193"/>
                    </a:cubicBezTo>
                    <a:cubicBezTo>
                      <a:pt x="11" y="210"/>
                      <a:pt x="12" y="228"/>
                      <a:pt x="13" y="249"/>
                    </a:cubicBezTo>
                    <a:cubicBezTo>
                      <a:pt x="15" y="288"/>
                      <a:pt x="14" y="325"/>
                      <a:pt x="12" y="357"/>
                    </a:cubicBezTo>
                    <a:cubicBezTo>
                      <a:pt x="35" y="352"/>
                      <a:pt x="57" y="344"/>
                      <a:pt x="72" y="322"/>
                    </a:cubicBezTo>
                    <a:cubicBezTo>
                      <a:pt x="85" y="304"/>
                      <a:pt x="96" y="285"/>
                      <a:pt x="108" y="267"/>
                    </a:cubicBezTo>
                    <a:cubicBezTo>
                      <a:pt x="114" y="256"/>
                      <a:pt x="122" y="239"/>
                      <a:pt x="135" y="234"/>
                    </a:cubicBezTo>
                    <a:cubicBezTo>
                      <a:pt x="146" y="230"/>
                      <a:pt x="152" y="241"/>
                      <a:pt x="154" y="251"/>
                    </a:cubicBezTo>
                    <a:cubicBezTo>
                      <a:pt x="157" y="267"/>
                      <a:pt x="137" y="283"/>
                      <a:pt x="127" y="292"/>
                    </a:cubicBezTo>
                    <a:cubicBezTo>
                      <a:pt x="106" y="312"/>
                      <a:pt x="91" y="335"/>
                      <a:pt x="74" y="359"/>
                    </a:cubicBezTo>
                    <a:cubicBezTo>
                      <a:pt x="65" y="372"/>
                      <a:pt x="52" y="397"/>
                      <a:pt x="37" y="404"/>
                    </a:cubicBezTo>
                    <a:cubicBezTo>
                      <a:pt x="26" y="408"/>
                      <a:pt x="17" y="399"/>
                      <a:pt x="9" y="390"/>
                    </a:cubicBezTo>
                    <a:cubicBezTo>
                      <a:pt x="5" y="428"/>
                      <a:pt x="0" y="452"/>
                      <a:pt x="0" y="452"/>
                    </a:cubicBezTo>
                    <a:cubicBezTo>
                      <a:pt x="0" y="452"/>
                      <a:pt x="35" y="465"/>
                      <a:pt x="120" y="469"/>
                    </a:cubicBezTo>
                    <a:cubicBezTo>
                      <a:pt x="121" y="458"/>
                      <a:pt x="123" y="448"/>
                      <a:pt x="130" y="438"/>
                    </a:cubicBezTo>
                    <a:cubicBezTo>
                      <a:pt x="141" y="421"/>
                      <a:pt x="160" y="407"/>
                      <a:pt x="173" y="392"/>
                    </a:cubicBezTo>
                    <a:cubicBezTo>
                      <a:pt x="190" y="374"/>
                      <a:pt x="208" y="354"/>
                      <a:pt x="224" y="334"/>
                    </a:cubicBezTo>
                    <a:cubicBezTo>
                      <a:pt x="240" y="314"/>
                      <a:pt x="259" y="292"/>
                      <a:pt x="268" y="266"/>
                    </a:cubicBezTo>
                    <a:cubicBezTo>
                      <a:pt x="271" y="259"/>
                      <a:pt x="275" y="244"/>
                      <a:pt x="286" y="246"/>
                    </a:cubicBezTo>
                    <a:cubicBezTo>
                      <a:pt x="294" y="247"/>
                      <a:pt x="300" y="251"/>
                      <a:pt x="305" y="257"/>
                    </a:cubicBezTo>
                    <a:cubicBezTo>
                      <a:pt x="313" y="265"/>
                      <a:pt x="322" y="272"/>
                      <a:pt x="332" y="277"/>
                    </a:cubicBezTo>
                    <a:cubicBezTo>
                      <a:pt x="348" y="286"/>
                      <a:pt x="363" y="294"/>
                      <a:pt x="377" y="306"/>
                    </a:cubicBezTo>
                    <a:cubicBezTo>
                      <a:pt x="378" y="270"/>
                      <a:pt x="380" y="231"/>
                      <a:pt x="381" y="193"/>
                    </a:cubicBezTo>
                    <a:cubicBezTo>
                      <a:pt x="363" y="191"/>
                      <a:pt x="345" y="185"/>
                      <a:pt x="329" y="174"/>
                    </a:cubicBezTo>
                    <a:cubicBezTo>
                      <a:pt x="327" y="173"/>
                      <a:pt x="327" y="171"/>
                      <a:pt x="328" y="169"/>
                    </a:cubicBezTo>
                    <a:close/>
                  </a:path>
                </a:pathLst>
              </a:custGeom>
              <a:solidFill>
                <a:srgbClr val="E296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sḷíḓê"/>
              <p:cNvSpPr/>
              <p:nvPr/>
            </p:nvSpPr>
            <p:spPr bwMode="auto">
              <a:xfrm>
                <a:off x="5660402" y="4302092"/>
                <a:ext cx="880984" cy="287507"/>
              </a:xfrm>
              <a:custGeom>
                <a:avLst/>
                <a:gdLst>
                  <a:gd name="T0" fmla="*/ 45 w 295"/>
                  <a:gd name="T1" fmla="*/ 29 h 96"/>
                  <a:gd name="T2" fmla="*/ 88 w 295"/>
                  <a:gd name="T3" fmla="*/ 78 h 96"/>
                  <a:gd name="T4" fmla="*/ 119 w 295"/>
                  <a:gd name="T5" fmla="*/ 38 h 96"/>
                  <a:gd name="T6" fmla="*/ 124 w 295"/>
                  <a:gd name="T7" fmla="*/ 37 h 96"/>
                  <a:gd name="T8" fmla="*/ 140 w 295"/>
                  <a:gd name="T9" fmla="*/ 60 h 96"/>
                  <a:gd name="T10" fmla="*/ 166 w 295"/>
                  <a:gd name="T11" fmla="*/ 81 h 96"/>
                  <a:gd name="T12" fmla="*/ 193 w 295"/>
                  <a:gd name="T13" fmla="*/ 20 h 96"/>
                  <a:gd name="T14" fmla="*/ 264 w 295"/>
                  <a:gd name="T15" fmla="*/ 5 h 96"/>
                  <a:gd name="T16" fmla="*/ 295 w 295"/>
                  <a:gd name="T17" fmla="*/ 4 h 96"/>
                  <a:gd name="T18" fmla="*/ 172 w 295"/>
                  <a:gd name="T19" fmla="*/ 4 h 96"/>
                  <a:gd name="T20" fmla="*/ 126 w 295"/>
                  <a:gd name="T21" fmla="*/ 22 h 96"/>
                  <a:gd name="T22" fmla="*/ 71 w 295"/>
                  <a:gd name="T23" fmla="*/ 4 h 96"/>
                  <a:gd name="T24" fmla="*/ 0 w 295"/>
                  <a:gd name="T25" fmla="*/ 26 h 96"/>
                  <a:gd name="T26" fmla="*/ 45 w 295"/>
                  <a:gd name="T27"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96">
                    <a:moveTo>
                      <a:pt x="45" y="29"/>
                    </a:moveTo>
                    <a:cubicBezTo>
                      <a:pt x="65" y="40"/>
                      <a:pt x="68" y="67"/>
                      <a:pt x="88" y="78"/>
                    </a:cubicBezTo>
                    <a:cubicBezTo>
                      <a:pt x="116" y="93"/>
                      <a:pt x="111" y="54"/>
                      <a:pt x="119" y="38"/>
                    </a:cubicBezTo>
                    <a:cubicBezTo>
                      <a:pt x="120" y="36"/>
                      <a:pt x="123" y="36"/>
                      <a:pt x="124" y="37"/>
                    </a:cubicBezTo>
                    <a:cubicBezTo>
                      <a:pt x="132" y="42"/>
                      <a:pt x="136" y="51"/>
                      <a:pt x="140" y="60"/>
                    </a:cubicBezTo>
                    <a:cubicBezTo>
                      <a:pt x="144" y="68"/>
                      <a:pt x="153" y="96"/>
                      <a:pt x="166" y="81"/>
                    </a:cubicBezTo>
                    <a:cubicBezTo>
                      <a:pt x="182" y="64"/>
                      <a:pt x="177" y="35"/>
                      <a:pt x="193" y="20"/>
                    </a:cubicBezTo>
                    <a:cubicBezTo>
                      <a:pt x="212" y="2"/>
                      <a:pt x="240" y="5"/>
                      <a:pt x="264" y="5"/>
                    </a:cubicBezTo>
                    <a:cubicBezTo>
                      <a:pt x="274" y="5"/>
                      <a:pt x="285" y="5"/>
                      <a:pt x="295" y="4"/>
                    </a:cubicBezTo>
                    <a:cubicBezTo>
                      <a:pt x="273" y="1"/>
                      <a:pt x="237" y="0"/>
                      <a:pt x="172" y="4"/>
                    </a:cubicBezTo>
                    <a:cubicBezTo>
                      <a:pt x="126" y="22"/>
                      <a:pt x="126" y="22"/>
                      <a:pt x="126" y="22"/>
                    </a:cubicBezTo>
                    <a:cubicBezTo>
                      <a:pt x="71" y="4"/>
                      <a:pt x="71" y="4"/>
                      <a:pt x="71" y="4"/>
                    </a:cubicBezTo>
                    <a:cubicBezTo>
                      <a:pt x="71" y="4"/>
                      <a:pt x="41" y="7"/>
                      <a:pt x="0" y="26"/>
                    </a:cubicBezTo>
                    <a:cubicBezTo>
                      <a:pt x="15" y="24"/>
                      <a:pt x="32" y="22"/>
                      <a:pt x="45" y="29"/>
                    </a:cubicBezTo>
                    <a:close/>
                  </a:path>
                </a:pathLst>
              </a:custGeom>
              <a:solidFill>
                <a:srgbClr val="E296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íślîḍê"/>
              <p:cNvSpPr/>
              <p:nvPr/>
            </p:nvSpPr>
            <p:spPr bwMode="auto">
              <a:xfrm>
                <a:off x="5839764" y="4130642"/>
                <a:ext cx="395651" cy="403565"/>
              </a:xfrm>
              <a:custGeom>
                <a:avLst/>
                <a:gdLst>
                  <a:gd name="T0" fmla="*/ 34 w 133"/>
                  <a:gd name="T1" fmla="*/ 44 h 136"/>
                  <a:gd name="T2" fmla="*/ 5 w 133"/>
                  <a:gd name="T3" fmla="*/ 63 h 136"/>
                  <a:gd name="T4" fmla="*/ 42 w 133"/>
                  <a:gd name="T5" fmla="*/ 136 h 136"/>
                  <a:gd name="T6" fmla="*/ 57 w 133"/>
                  <a:gd name="T7" fmla="*/ 80 h 136"/>
                  <a:gd name="T8" fmla="*/ 94 w 133"/>
                  <a:gd name="T9" fmla="*/ 130 h 136"/>
                  <a:gd name="T10" fmla="*/ 103 w 133"/>
                  <a:gd name="T11" fmla="*/ 44 h 136"/>
                  <a:gd name="T12" fmla="*/ 34 w 133"/>
                  <a:gd name="T13" fmla="*/ 44 h 136"/>
                </a:gdLst>
                <a:ahLst/>
                <a:cxnLst>
                  <a:cxn ang="0">
                    <a:pos x="T0" y="T1"/>
                  </a:cxn>
                  <a:cxn ang="0">
                    <a:pos x="T2" y="T3"/>
                  </a:cxn>
                  <a:cxn ang="0">
                    <a:pos x="T4" y="T5"/>
                  </a:cxn>
                  <a:cxn ang="0">
                    <a:pos x="T6" y="T7"/>
                  </a:cxn>
                  <a:cxn ang="0">
                    <a:pos x="T8" y="T9"/>
                  </a:cxn>
                  <a:cxn ang="0">
                    <a:pos x="T10" y="T11"/>
                  </a:cxn>
                  <a:cxn ang="0">
                    <a:pos x="T12" y="T13"/>
                  </a:cxn>
                </a:cxnLst>
                <a:rect l="0" t="0" r="r" b="b"/>
                <a:pathLst>
                  <a:path w="133" h="136">
                    <a:moveTo>
                      <a:pt x="34" y="44"/>
                    </a:moveTo>
                    <a:cubicBezTo>
                      <a:pt x="34" y="44"/>
                      <a:pt x="11" y="47"/>
                      <a:pt x="5" y="63"/>
                    </a:cubicBezTo>
                    <a:cubicBezTo>
                      <a:pt x="0" y="79"/>
                      <a:pt x="0" y="114"/>
                      <a:pt x="42" y="136"/>
                    </a:cubicBezTo>
                    <a:cubicBezTo>
                      <a:pt x="42" y="136"/>
                      <a:pt x="45" y="89"/>
                      <a:pt x="57" y="80"/>
                    </a:cubicBezTo>
                    <a:cubicBezTo>
                      <a:pt x="57" y="80"/>
                      <a:pt x="88" y="98"/>
                      <a:pt x="94" y="130"/>
                    </a:cubicBezTo>
                    <a:cubicBezTo>
                      <a:pt x="94" y="130"/>
                      <a:pt x="133" y="89"/>
                      <a:pt x="103" y="44"/>
                    </a:cubicBezTo>
                    <a:cubicBezTo>
                      <a:pt x="73" y="0"/>
                      <a:pt x="34" y="44"/>
                      <a:pt x="34" y="44"/>
                    </a:cubicBezTo>
                    <a:close/>
                  </a:path>
                </a:pathLst>
              </a:custGeom>
              <a:solidFill>
                <a:srgbClr val="D8883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išḻïďè"/>
              <p:cNvSpPr/>
              <p:nvPr/>
            </p:nvSpPr>
            <p:spPr bwMode="auto">
              <a:xfrm>
                <a:off x="5014172" y="4273076"/>
                <a:ext cx="1688113" cy="2125966"/>
              </a:xfrm>
              <a:custGeom>
                <a:avLst/>
                <a:gdLst>
                  <a:gd name="T0" fmla="*/ 474 w 566"/>
                  <a:gd name="T1" fmla="*/ 11 h 713"/>
                  <a:gd name="T2" fmla="*/ 474 w 566"/>
                  <a:gd name="T3" fmla="*/ 34 h 713"/>
                  <a:gd name="T4" fmla="*/ 213 w 566"/>
                  <a:gd name="T5" fmla="*/ 438 h 713"/>
                  <a:gd name="T6" fmla="*/ 146 w 566"/>
                  <a:gd name="T7" fmla="*/ 366 h 713"/>
                  <a:gd name="T8" fmla="*/ 84 w 566"/>
                  <a:gd name="T9" fmla="*/ 368 h 713"/>
                  <a:gd name="T10" fmla="*/ 7 w 566"/>
                  <a:gd name="T11" fmla="*/ 501 h 713"/>
                  <a:gd name="T12" fmla="*/ 156 w 566"/>
                  <a:gd name="T13" fmla="*/ 710 h 713"/>
                  <a:gd name="T14" fmla="*/ 275 w 566"/>
                  <a:gd name="T15" fmla="*/ 467 h 713"/>
                  <a:gd name="T16" fmla="*/ 559 w 566"/>
                  <a:gd name="T17" fmla="*/ 35 h 713"/>
                  <a:gd name="T18" fmla="*/ 474 w 566"/>
                  <a:gd name="T19" fmla="*/ 11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713">
                    <a:moveTo>
                      <a:pt x="474" y="11"/>
                    </a:moveTo>
                    <a:cubicBezTo>
                      <a:pt x="474" y="11"/>
                      <a:pt x="482" y="21"/>
                      <a:pt x="474" y="34"/>
                    </a:cubicBezTo>
                    <a:cubicBezTo>
                      <a:pt x="465" y="47"/>
                      <a:pt x="361" y="257"/>
                      <a:pt x="213" y="438"/>
                    </a:cubicBezTo>
                    <a:cubicBezTo>
                      <a:pt x="146" y="366"/>
                      <a:pt x="146" y="366"/>
                      <a:pt x="146" y="366"/>
                    </a:cubicBezTo>
                    <a:cubicBezTo>
                      <a:pt x="146" y="366"/>
                      <a:pt x="104" y="353"/>
                      <a:pt x="84" y="368"/>
                    </a:cubicBezTo>
                    <a:cubicBezTo>
                      <a:pt x="65" y="383"/>
                      <a:pt x="14" y="426"/>
                      <a:pt x="7" y="501"/>
                    </a:cubicBezTo>
                    <a:cubicBezTo>
                      <a:pt x="0" y="577"/>
                      <a:pt x="12" y="708"/>
                      <a:pt x="156" y="710"/>
                    </a:cubicBezTo>
                    <a:cubicBezTo>
                      <a:pt x="300" y="713"/>
                      <a:pt x="275" y="467"/>
                      <a:pt x="275" y="467"/>
                    </a:cubicBezTo>
                    <a:cubicBezTo>
                      <a:pt x="275" y="467"/>
                      <a:pt x="566" y="117"/>
                      <a:pt x="559" y="35"/>
                    </a:cubicBezTo>
                    <a:cubicBezTo>
                      <a:pt x="559" y="35"/>
                      <a:pt x="557" y="0"/>
                      <a:pt x="474" y="11"/>
                    </a:cubicBezTo>
                    <a:close/>
                  </a:path>
                </a:pathLst>
              </a:custGeom>
              <a:solidFill>
                <a:srgbClr val="754E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ṡḷíḓê"/>
              <p:cNvSpPr/>
              <p:nvPr/>
            </p:nvSpPr>
            <p:spPr bwMode="auto">
              <a:xfrm>
                <a:off x="5053736" y="6045594"/>
                <a:ext cx="759651" cy="350812"/>
              </a:xfrm>
              <a:custGeom>
                <a:avLst/>
                <a:gdLst>
                  <a:gd name="T0" fmla="*/ 235 w 255"/>
                  <a:gd name="T1" fmla="*/ 29 h 117"/>
                  <a:gd name="T2" fmla="*/ 99 w 255"/>
                  <a:gd name="T3" fmla="*/ 79 h 117"/>
                  <a:gd name="T4" fmla="*/ 0 w 255"/>
                  <a:gd name="T5" fmla="*/ 4 h 117"/>
                  <a:gd name="T6" fmla="*/ 143 w 255"/>
                  <a:gd name="T7" fmla="*/ 115 h 117"/>
                  <a:gd name="T8" fmla="*/ 255 w 255"/>
                  <a:gd name="T9" fmla="*/ 0 h 117"/>
                  <a:gd name="T10" fmla="*/ 235 w 255"/>
                  <a:gd name="T11" fmla="*/ 29 h 117"/>
                </a:gdLst>
                <a:ahLst/>
                <a:cxnLst>
                  <a:cxn ang="0">
                    <a:pos x="T0" y="T1"/>
                  </a:cxn>
                  <a:cxn ang="0">
                    <a:pos x="T2" y="T3"/>
                  </a:cxn>
                  <a:cxn ang="0">
                    <a:pos x="T4" y="T5"/>
                  </a:cxn>
                  <a:cxn ang="0">
                    <a:pos x="T6" y="T7"/>
                  </a:cxn>
                  <a:cxn ang="0">
                    <a:pos x="T8" y="T9"/>
                  </a:cxn>
                  <a:cxn ang="0">
                    <a:pos x="T10" y="T11"/>
                  </a:cxn>
                </a:cxnLst>
                <a:rect l="0" t="0" r="r" b="b"/>
                <a:pathLst>
                  <a:path w="255" h="117">
                    <a:moveTo>
                      <a:pt x="235" y="29"/>
                    </a:moveTo>
                    <a:cubicBezTo>
                      <a:pt x="200" y="67"/>
                      <a:pt x="149" y="85"/>
                      <a:pt x="99" y="79"/>
                    </a:cubicBezTo>
                    <a:cubicBezTo>
                      <a:pt x="48" y="73"/>
                      <a:pt x="18" y="43"/>
                      <a:pt x="0" y="4"/>
                    </a:cubicBezTo>
                    <a:cubicBezTo>
                      <a:pt x="14" y="61"/>
                      <a:pt x="52" y="114"/>
                      <a:pt x="143" y="115"/>
                    </a:cubicBezTo>
                    <a:cubicBezTo>
                      <a:pt x="213" y="117"/>
                      <a:pt x="243" y="59"/>
                      <a:pt x="255" y="0"/>
                    </a:cubicBezTo>
                    <a:cubicBezTo>
                      <a:pt x="249" y="11"/>
                      <a:pt x="242" y="21"/>
                      <a:pt x="235" y="29"/>
                    </a:cubicBezTo>
                    <a:close/>
                  </a:path>
                </a:pathLst>
              </a:custGeom>
              <a:solidFill>
                <a:srgbClr val="664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ŝḷîḓê"/>
              <p:cNvSpPr/>
              <p:nvPr/>
            </p:nvSpPr>
            <p:spPr bwMode="auto">
              <a:xfrm>
                <a:off x="5061650" y="4299453"/>
                <a:ext cx="1442810" cy="1727678"/>
              </a:xfrm>
              <a:custGeom>
                <a:avLst/>
                <a:gdLst>
                  <a:gd name="T0" fmla="*/ 390 w 484"/>
                  <a:gd name="T1" fmla="*/ 182 h 579"/>
                  <a:gd name="T2" fmla="*/ 402 w 484"/>
                  <a:gd name="T3" fmla="*/ 161 h 579"/>
                  <a:gd name="T4" fmla="*/ 427 w 484"/>
                  <a:gd name="T5" fmla="*/ 124 h 579"/>
                  <a:gd name="T6" fmla="*/ 479 w 484"/>
                  <a:gd name="T7" fmla="*/ 43 h 579"/>
                  <a:gd name="T8" fmla="*/ 474 w 484"/>
                  <a:gd name="T9" fmla="*/ 0 h 579"/>
                  <a:gd name="T10" fmla="*/ 458 w 484"/>
                  <a:gd name="T11" fmla="*/ 2 h 579"/>
                  <a:gd name="T12" fmla="*/ 458 w 484"/>
                  <a:gd name="T13" fmla="*/ 25 h 579"/>
                  <a:gd name="T14" fmla="*/ 197 w 484"/>
                  <a:gd name="T15" fmla="*/ 429 h 579"/>
                  <a:gd name="T16" fmla="*/ 130 w 484"/>
                  <a:gd name="T17" fmla="*/ 357 h 579"/>
                  <a:gd name="T18" fmla="*/ 68 w 484"/>
                  <a:gd name="T19" fmla="*/ 359 h 579"/>
                  <a:gd name="T20" fmla="*/ 16 w 484"/>
                  <a:gd name="T21" fmla="*/ 417 h 579"/>
                  <a:gd name="T22" fmla="*/ 5 w 484"/>
                  <a:gd name="T23" fmla="*/ 478 h 579"/>
                  <a:gd name="T24" fmla="*/ 29 w 484"/>
                  <a:gd name="T25" fmla="*/ 568 h 579"/>
                  <a:gd name="T26" fmla="*/ 99 w 484"/>
                  <a:gd name="T27" fmla="*/ 573 h 579"/>
                  <a:gd name="T28" fmla="*/ 170 w 484"/>
                  <a:gd name="T29" fmla="*/ 541 h 579"/>
                  <a:gd name="T30" fmla="*/ 198 w 484"/>
                  <a:gd name="T31" fmla="*/ 501 h 579"/>
                  <a:gd name="T32" fmla="*/ 229 w 484"/>
                  <a:gd name="T33" fmla="*/ 412 h 579"/>
                  <a:gd name="T34" fmla="*/ 252 w 484"/>
                  <a:gd name="T35" fmla="*/ 379 h 579"/>
                  <a:gd name="T36" fmla="*/ 286 w 484"/>
                  <a:gd name="T37" fmla="*/ 331 h 579"/>
                  <a:gd name="T38" fmla="*/ 317 w 484"/>
                  <a:gd name="T39" fmla="*/ 285 h 579"/>
                  <a:gd name="T40" fmla="*/ 345 w 484"/>
                  <a:gd name="T41" fmla="*/ 241 h 579"/>
                  <a:gd name="T42" fmla="*/ 376 w 484"/>
                  <a:gd name="T43" fmla="*/ 201 h 579"/>
                  <a:gd name="T44" fmla="*/ 390 w 484"/>
                  <a:gd name="T45" fmla="*/ 182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79">
                    <a:moveTo>
                      <a:pt x="390" y="182"/>
                    </a:moveTo>
                    <a:cubicBezTo>
                      <a:pt x="395" y="176"/>
                      <a:pt x="399" y="169"/>
                      <a:pt x="402" y="161"/>
                    </a:cubicBezTo>
                    <a:cubicBezTo>
                      <a:pt x="408" y="147"/>
                      <a:pt x="417" y="137"/>
                      <a:pt x="427" y="124"/>
                    </a:cubicBezTo>
                    <a:cubicBezTo>
                      <a:pt x="446" y="100"/>
                      <a:pt x="469" y="74"/>
                      <a:pt x="479" y="43"/>
                    </a:cubicBezTo>
                    <a:cubicBezTo>
                      <a:pt x="483" y="28"/>
                      <a:pt x="484" y="12"/>
                      <a:pt x="474" y="0"/>
                    </a:cubicBezTo>
                    <a:cubicBezTo>
                      <a:pt x="469" y="1"/>
                      <a:pt x="464" y="1"/>
                      <a:pt x="458" y="2"/>
                    </a:cubicBezTo>
                    <a:cubicBezTo>
                      <a:pt x="458" y="2"/>
                      <a:pt x="466" y="12"/>
                      <a:pt x="458" y="25"/>
                    </a:cubicBezTo>
                    <a:cubicBezTo>
                      <a:pt x="449" y="38"/>
                      <a:pt x="345" y="248"/>
                      <a:pt x="197" y="429"/>
                    </a:cubicBezTo>
                    <a:cubicBezTo>
                      <a:pt x="130" y="357"/>
                      <a:pt x="130" y="357"/>
                      <a:pt x="130" y="357"/>
                    </a:cubicBezTo>
                    <a:cubicBezTo>
                      <a:pt x="130" y="357"/>
                      <a:pt x="88" y="344"/>
                      <a:pt x="68" y="359"/>
                    </a:cubicBezTo>
                    <a:cubicBezTo>
                      <a:pt x="57" y="368"/>
                      <a:pt x="34" y="387"/>
                      <a:pt x="16" y="417"/>
                    </a:cubicBezTo>
                    <a:cubicBezTo>
                      <a:pt x="11" y="437"/>
                      <a:pt x="7" y="457"/>
                      <a:pt x="5" y="478"/>
                    </a:cubicBezTo>
                    <a:cubicBezTo>
                      <a:pt x="2" y="505"/>
                      <a:pt x="0" y="552"/>
                      <a:pt x="29" y="568"/>
                    </a:cubicBezTo>
                    <a:cubicBezTo>
                      <a:pt x="48" y="579"/>
                      <a:pt x="78" y="578"/>
                      <a:pt x="99" y="573"/>
                    </a:cubicBezTo>
                    <a:cubicBezTo>
                      <a:pt x="125" y="568"/>
                      <a:pt x="151" y="559"/>
                      <a:pt x="170" y="541"/>
                    </a:cubicBezTo>
                    <a:cubicBezTo>
                      <a:pt x="181" y="530"/>
                      <a:pt x="193" y="517"/>
                      <a:pt x="198" y="501"/>
                    </a:cubicBezTo>
                    <a:cubicBezTo>
                      <a:pt x="202" y="487"/>
                      <a:pt x="226" y="417"/>
                      <a:pt x="229" y="412"/>
                    </a:cubicBezTo>
                    <a:cubicBezTo>
                      <a:pt x="236" y="400"/>
                      <a:pt x="245" y="390"/>
                      <a:pt x="252" y="379"/>
                    </a:cubicBezTo>
                    <a:cubicBezTo>
                      <a:pt x="263" y="363"/>
                      <a:pt x="273" y="346"/>
                      <a:pt x="286" y="331"/>
                    </a:cubicBezTo>
                    <a:cubicBezTo>
                      <a:pt x="298" y="317"/>
                      <a:pt x="306" y="301"/>
                      <a:pt x="317" y="285"/>
                    </a:cubicBezTo>
                    <a:cubicBezTo>
                      <a:pt x="327" y="272"/>
                      <a:pt x="336" y="256"/>
                      <a:pt x="345" y="241"/>
                    </a:cubicBezTo>
                    <a:cubicBezTo>
                      <a:pt x="354" y="226"/>
                      <a:pt x="366" y="215"/>
                      <a:pt x="376" y="201"/>
                    </a:cubicBezTo>
                    <a:cubicBezTo>
                      <a:pt x="381" y="194"/>
                      <a:pt x="386" y="188"/>
                      <a:pt x="390" y="182"/>
                    </a:cubicBezTo>
                    <a:close/>
                  </a:path>
                </a:pathLst>
              </a:custGeom>
              <a:solidFill>
                <a:srgbClr val="664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ṩḻîḍe"/>
              <p:cNvSpPr/>
              <p:nvPr/>
            </p:nvSpPr>
            <p:spPr bwMode="auto">
              <a:xfrm>
                <a:off x="5106490" y="5325510"/>
                <a:ext cx="551275" cy="659419"/>
              </a:xfrm>
              <a:custGeom>
                <a:avLst/>
                <a:gdLst>
                  <a:gd name="T0" fmla="*/ 12 w 185"/>
                  <a:gd name="T1" fmla="*/ 57 h 221"/>
                  <a:gd name="T2" fmla="*/ 2 w 185"/>
                  <a:gd name="T3" fmla="*/ 139 h 221"/>
                  <a:gd name="T4" fmla="*/ 22 w 185"/>
                  <a:gd name="T5" fmla="*/ 208 h 221"/>
                  <a:gd name="T6" fmla="*/ 68 w 185"/>
                  <a:gd name="T7" fmla="*/ 218 h 221"/>
                  <a:gd name="T8" fmla="*/ 154 w 185"/>
                  <a:gd name="T9" fmla="*/ 175 h 221"/>
                  <a:gd name="T10" fmla="*/ 180 w 185"/>
                  <a:gd name="T11" fmla="*/ 83 h 221"/>
                  <a:gd name="T12" fmla="*/ 115 w 185"/>
                  <a:gd name="T13" fmla="*/ 13 h 221"/>
                  <a:gd name="T14" fmla="*/ 53 w 185"/>
                  <a:gd name="T15" fmla="*/ 15 h 221"/>
                  <a:gd name="T16" fmla="*/ 12 w 185"/>
                  <a:gd name="T17" fmla="*/ 5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21">
                    <a:moveTo>
                      <a:pt x="12" y="57"/>
                    </a:moveTo>
                    <a:cubicBezTo>
                      <a:pt x="4" y="84"/>
                      <a:pt x="0" y="112"/>
                      <a:pt x="2" y="139"/>
                    </a:cubicBezTo>
                    <a:cubicBezTo>
                      <a:pt x="4" y="160"/>
                      <a:pt x="6" y="193"/>
                      <a:pt x="22" y="208"/>
                    </a:cubicBezTo>
                    <a:cubicBezTo>
                      <a:pt x="35" y="219"/>
                      <a:pt x="52" y="221"/>
                      <a:pt x="68" y="218"/>
                    </a:cubicBezTo>
                    <a:cubicBezTo>
                      <a:pt x="98" y="213"/>
                      <a:pt x="134" y="198"/>
                      <a:pt x="154" y="175"/>
                    </a:cubicBezTo>
                    <a:cubicBezTo>
                      <a:pt x="176" y="149"/>
                      <a:pt x="185" y="115"/>
                      <a:pt x="180" y="83"/>
                    </a:cubicBezTo>
                    <a:cubicBezTo>
                      <a:pt x="115" y="13"/>
                      <a:pt x="115" y="13"/>
                      <a:pt x="115" y="13"/>
                    </a:cubicBezTo>
                    <a:cubicBezTo>
                      <a:pt x="115" y="13"/>
                      <a:pt x="73" y="0"/>
                      <a:pt x="53" y="15"/>
                    </a:cubicBezTo>
                    <a:cubicBezTo>
                      <a:pt x="44" y="22"/>
                      <a:pt x="27" y="36"/>
                      <a:pt x="12" y="57"/>
                    </a:cubicBezTo>
                    <a:close/>
                  </a:path>
                </a:pathLst>
              </a:custGeom>
              <a:solidFill>
                <a:srgbClr val="754E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śḻíḍê"/>
              <p:cNvSpPr/>
              <p:nvPr/>
            </p:nvSpPr>
            <p:spPr bwMode="auto">
              <a:xfrm>
                <a:off x="5159243" y="5826668"/>
                <a:ext cx="113421" cy="113421"/>
              </a:xfrm>
              <a:custGeom>
                <a:avLst/>
                <a:gdLst>
                  <a:gd name="T0" fmla="*/ 38 w 38"/>
                  <a:gd name="T1" fmla="*/ 19 h 38"/>
                  <a:gd name="T2" fmla="*/ 19 w 38"/>
                  <a:gd name="T3" fmla="*/ 37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7" y="29"/>
                      <a:pt x="29" y="38"/>
                      <a:pt x="19" y="37"/>
                    </a:cubicBezTo>
                    <a:cubicBezTo>
                      <a:pt x="8" y="37"/>
                      <a:pt x="0" y="29"/>
                      <a:pt x="0" y="19"/>
                    </a:cubicBezTo>
                    <a:cubicBezTo>
                      <a:pt x="0" y="8"/>
                      <a:pt x="9" y="0"/>
                      <a:pt x="19" y="0"/>
                    </a:cubicBezTo>
                    <a:cubicBezTo>
                      <a:pt x="29" y="0"/>
                      <a:pt x="38" y="9"/>
                      <a:pt x="38" y="19"/>
                    </a:cubicBezTo>
                    <a:close/>
                  </a:path>
                </a:pathLst>
              </a:custGeom>
              <a:solidFill>
                <a:srgbClr val="664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íṧlíḑè"/>
              <p:cNvSpPr/>
              <p:nvPr/>
            </p:nvSpPr>
            <p:spPr bwMode="auto">
              <a:xfrm>
                <a:off x="5169794" y="5831943"/>
                <a:ext cx="87044" cy="87044"/>
              </a:xfrm>
              <a:custGeom>
                <a:avLst/>
                <a:gdLst>
                  <a:gd name="T0" fmla="*/ 29 w 29"/>
                  <a:gd name="T1" fmla="*/ 15 h 29"/>
                  <a:gd name="T2" fmla="*/ 14 w 29"/>
                  <a:gd name="T3" fmla="*/ 29 h 29"/>
                  <a:gd name="T4" fmla="*/ 0 w 29"/>
                  <a:gd name="T5" fmla="*/ 15 h 29"/>
                  <a:gd name="T6" fmla="*/ 14 w 29"/>
                  <a:gd name="T7" fmla="*/ 0 h 29"/>
                  <a:gd name="T8" fmla="*/ 29 w 29"/>
                  <a:gd name="T9" fmla="*/ 15 h 29"/>
                </a:gdLst>
                <a:ahLst/>
                <a:cxnLst>
                  <a:cxn ang="0">
                    <a:pos x="T0" y="T1"/>
                  </a:cxn>
                  <a:cxn ang="0">
                    <a:pos x="T2" y="T3"/>
                  </a:cxn>
                  <a:cxn ang="0">
                    <a:pos x="T4" y="T5"/>
                  </a:cxn>
                  <a:cxn ang="0">
                    <a:pos x="T6" y="T7"/>
                  </a:cxn>
                  <a:cxn ang="0">
                    <a:pos x="T8" y="T9"/>
                  </a:cxn>
                </a:cxnLst>
                <a:rect l="0" t="0" r="r" b="b"/>
                <a:pathLst>
                  <a:path w="29" h="29">
                    <a:moveTo>
                      <a:pt x="29" y="15"/>
                    </a:moveTo>
                    <a:cubicBezTo>
                      <a:pt x="28" y="23"/>
                      <a:pt x="22" y="29"/>
                      <a:pt x="14" y="29"/>
                    </a:cubicBezTo>
                    <a:cubicBezTo>
                      <a:pt x="6" y="29"/>
                      <a:pt x="0" y="23"/>
                      <a:pt x="0" y="15"/>
                    </a:cubicBezTo>
                    <a:cubicBezTo>
                      <a:pt x="0" y="7"/>
                      <a:pt x="6" y="0"/>
                      <a:pt x="14" y="0"/>
                    </a:cubicBezTo>
                    <a:cubicBezTo>
                      <a:pt x="22" y="0"/>
                      <a:pt x="29" y="7"/>
                      <a:pt x="29" y="15"/>
                    </a:cubicBezTo>
                    <a:close/>
                  </a:path>
                </a:pathLst>
              </a:custGeom>
              <a:solidFill>
                <a:srgbClr val="CC99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ïśliḓe"/>
              <p:cNvSpPr/>
              <p:nvPr/>
            </p:nvSpPr>
            <p:spPr bwMode="auto">
              <a:xfrm>
                <a:off x="5393997" y="4594873"/>
                <a:ext cx="714811" cy="770201"/>
              </a:xfrm>
              <a:custGeom>
                <a:avLst/>
                <a:gdLst>
                  <a:gd name="T0" fmla="*/ 7 w 240"/>
                  <a:gd name="T1" fmla="*/ 178 h 258"/>
                  <a:gd name="T2" fmla="*/ 75 w 240"/>
                  <a:gd name="T3" fmla="*/ 98 h 258"/>
                  <a:gd name="T4" fmla="*/ 113 w 240"/>
                  <a:gd name="T5" fmla="*/ 46 h 258"/>
                  <a:gd name="T6" fmla="*/ 167 w 240"/>
                  <a:gd name="T7" fmla="*/ 1 h 258"/>
                  <a:gd name="T8" fmla="*/ 221 w 240"/>
                  <a:gd name="T9" fmla="*/ 35 h 258"/>
                  <a:gd name="T10" fmla="*/ 204 w 240"/>
                  <a:gd name="T11" fmla="*/ 53 h 258"/>
                  <a:gd name="T12" fmla="*/ 170 w 240"/>
                  <a:gd name="T13" fmla="*/ 58 h 258"/>
                  <a:gd name="T14" fmla="*/ 181 w 240"/>
                  <a:gd name="T15" fmla="*/ 106 h 258"/>
                  <a:gd name="T16" fmla="*/ 236 w 240"/>
                  <a:gd name="T17" fmla="*/ 138 h 258"/>
                  <a:gd name="T18" fmla="*/ 211 w 240"/>
                  <a:gd name="T19" fmla="*/ 148 h 258"/>
                  <a:gd name="T20" fmla="*/ 166 w 240"/>
                  <a:gd name="T21" fmla="*/ 130 h 258"/>
                  <a:gd name="T22" fmla="*/ 61 w 240"/>
                  <a:gd name="T23" fmla="*/ 247 h 258"/>
                  <a:gd name="T24" fmla="*/ 7 w 240"/>
                  <a:gd name="T25" fmla="*/ 17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58">
                    <a:moveTo>
                      <a:pt x="7" y="178"/>
                    </a:moveTo>
                    <a:cubicBezTo>
                      <a:pt x="7" y="178"/>
                      <a:pt x="26" y="127"/>
                      <a:pt x="75" y="98"/>
                    </a:cubicBezTo>
                    <a:cubicBezTo>
                      <a:pt x="123" y="70"/>
                      <a:pt x="105" y="67"/>
                      <a:pt x="113" y="46"/>
                    </a:cubicBezTo>
                    <a:cubicBezTo>
                      <a:pt x="120" y="25"/>
                      <a:pt x="134" y="0"/>
                      <a:pt x="167" y="1"/>
                    </a:cubicBezTo>
                    <a:cubicBezTo>
                      <a:pt x="200" y="2"/>
                      <a:pt x="214" y="28"/>
                      <a:pt x="221" y="35"/>
                    </a:cubicBezTo>
                    <a:cubicBezTo>
                      <a:pt x="230" y="42"/>
                      <a:pt x="224" y="65"/>
                      <a:pt x="204" y="53"/>
                    </a:cubicBezTo>
                    <a:cubicBezTo>
                      <a:pt x="184" y="41"/>
                      <a:pt x="171" y="47"/>
                      <a:pt x="170" y="58"/>
                    </a:cubicBezTo>
                    <a:cubicBezTo>
                      <a:pt x="168" y="69"/>
                      <a:pt x="168" y="106"/>
                      <a:pt x="181" y="106"/>
                    </a:cubicBezTo>
                    <a:cubicBezTo>
                      <a:pt x="195" y="106"/>
                      <a:pt x="232" y="109"/>
                      <a:pt x="236" y="138"/>
                    </a:cubicBezTo>
                    <a:cubicBezTo>
                      <a:pt x="240" y="158"/>
                      <a:pt x="221" y="157"/>
                      <a:pt x="211" y="148"/>
                    </a:cubicBezTo>
                    <a:cubicBezTo>
                      <a:pt x="201" y="138"/>
                      <a:pt x="188" y="120"/>
                      <a:pt x="166" y="130"/>
                    </a:cubicBezTo>
                    <a:cubicBezTo>
                      <a:pt x="144" y="140"/>
                      <a:pt x="123" y="236"/>
                      <a:pt x="61" y="247"/>
                    </a:cubicBezTo>
                    <a:cubicBezTo>
                      <a:pt x="0" y="258"/>
                      <a:pt x="7" y="178"/>
                      <a:pt x="7" y="178"/>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lïḍê"/>
              <p:cNvSpPr/>
              <p:nvPr/>
            </p:nvSpPr>
            <p:spPr bwMode="auto">
              <a:xfrm>
                <a:off x="5884605" y="4705655"/>
                <a:ext cx="213653" cy="321796"/>
              </a:xfrm>
              <a:custGeom>
                <a:avLst/>
                <a:gdLst>
                  <a:gd name="T0" fmla="*/ 16 w 72"/>
                  <a:gd name="T1" fmla="*/ 69 h 108"/>
                  <a:gd name="T2" fmla="*/ 5 w 72"/>
                  <a:gd name="T3" fmla="*/ 21 h 108"/>
                  <a:gd name="T4" fmla="*/ 39 w 72"/>
                  <a:gd name="T5" fmla="*/ 16 h 108"/>
                  <a:gd name="T6" fmla="*/ 56 w 72"/>
                  <a:gd name="T7" fmla="*/ 17 h 108"/>
                  <a:gd name="T8" fmla="*/ 22 w 72"/>
                  <a:gd name="T9" fmla="*/ 1 h 108"/>
                  <a:gd name="T10" fmla="*/ 0 w 72"/>
                  <a:gd name="T11" fmla="*/ 34 h 108"/>
                  <a:gd name="T12" fmla="*/ 2 w 72"/>
                  <a:gd name="T13" fmla="*/ 59 h 108"/>
                  <a:gd name="T14" fmla="*/ 29 w 72"/>
                  <a:gd name="T15" fmla="*/ 77 h 108"/>
                  <a:gd name="T16" fmla="*/ 72 w 72"/>
                  <a:gd name="T17" fmla="*/ 108 h 108"/>
                  <a:gd name="T18" fmla="*/ 71 w 72"/>
                  <a:gd name="T19" fmla="*/ 101 h 108"/>
                  <a:gd name="T20" fmla="*/ 16 w 72"/>
                  <a:gd name="T21" fmla="*/ 6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08">
                    <a:moveTo>
                      <a:pt x="16" y="69"/>
                    </a:moveTo>
                    <a:cubicBezTo>
                      <a:pt x="3" y="69"/>
                      <a:pt x="3" y="32"/>
                      <a:pt x="5" y="21"/>
                    </a:cubicBezTo>
                    <a:cubicBezTo>
                      <a:pt x="6" y="10"/>
                      <a:pt x="19" y="4"/>
                      <a:pt x="39" y="16"/>
                    </a:cubicBezTo>
                    <a:cubicBezTo>
                      <a:pt x="46" y="20"/>
                      <a:pt x="53" y="20"/>
                      <a:pt x="56" y="17"/>
                    </a:cubicBezTo>
                    <a:cubicBezTo>
                      <a:pt x="47" y="9"/>
                      <a:pt x="35" y="0"/>
                      <a:pt x="22" y="1"/>
                    </a:cubicBezTo>
                    <a:cubicBezTo>
                      <a:pt x="3" y="2"/>
                      <a:pt x="0" y="18"/>
                      <a:pt x="0" y="34"/>
                    </a:cubicBezTo>
                    <a:cubicBezTo>
                      <a:pt x="0" y="42"/>
                      <a:pt x="1" y="51"/>
                      <a:pt x="2" y="59"/>
                    </a:cubicBezTo>
                    <a:cubicBezTo>
                      <a:pt x="4" y="74"/>
                      <a:pt x="17" y="75"/>
                      <a:pt x="29" y="77"/>
                    </a:cubicBezTo>
                    <a:cubicBezTo>
                      <a:pt x="51" y="81"/>
                      <a:pt x="67" y="92"/>
                      <a:pt x="72" y="108"/>
                    </a:cubicBezTo>
                    <a:cubicBezTo>
                      <a:pt x="72" y="106"/>
                      <a:pt x="72" y="104"/>
                      <a:pt x="71" y="101"/>
                    </a:cubicBezTo>
                    <a:cubicBezTo>
                      <a:pt x="67" y="72"/>
                      <a:pt x="30" y="69"/>
                      <a:pt x="16" y="69"/>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ṧľide"/>
              <p:cNvSpPr/>
              <p:nvPr/>
            </p:nvSpPr>
            <p:spPr bwMode="auto">
              <a:xfrm>
                <a:off x="5425649" y="4953597"/>
                <a:ext cx="659419" cy="393014"/>
              </a:xfrm>
              <a:custGeom>
                <a:avLst/>
                <a:gdLst>
                  <a:gd name="T0" fmla="*/ 177 w 221"/>
                  <a:gd name="T1" fmla="*/ 6 h 132"/>
                  <a:gd name="T2" fmla="*/ 123 w 221"/>
                  <a:gd name="T3" fmla="*/ 24 h 132"/>
                  <a:gd name="T4" fmla="*/ 77 w 221"/>
                  <a:gd name="T5" fmla="*/ 85 h 132"/>
                  <a:gd name="T6" fmla="*/ 3 w 221"/>
                  <a:gd name="T7" fmla="*/ 98 h 132"/>
                  <a:gd name="T8" fmla="*/ 0 w 221"/>
                  <a:gd name="T9" fmla="*/ 96 h 132"/>
                  <a:gd name="T10" fmla="*/ 50 w 221"/>
                  <a:gd name="T11" fmla="*/ 127 h 132"/>
                  <a:gd name="T12" fmla="*/ 155 w 221"/>
                  <a:gd name="T13" fmla="*/ 10 h 132"/>
                  <a:gd name="T14" fmla="*/ 200 w 221"/>
                  <a:gd name="T15" fmla="*/ 28 h 132"/>
                  <a:gd name="T16" fmla="*/ 221 w 221"/>
                  <a:gd name="T17" fmla="*/ 33 h 132"/>
                  <a:gd name="T18" fmla="*/ 177 w 221"/>
                  <a:gd name="T19" fmla="*/ 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32">
                    <a:moveTo>
                      <a:pt x="177" y="6"/>
                    </a:moveTo>
                    <a:cubicBezTo>
                      <a:pt x="157" y="1"/>
                      <a:pt x="135" y="4"/>
                      <a:pt x="123" y="24"/>
                    </a:cubicBezTo>
                    <a:cubicBezTo>
                      <a:pt x="108" y="47"/>
                      <a:pt x="102" y="70"/>
                      <a:pt x="77" y="85"/>
                    </a:cubicBezTo>
                    <a:cubicBezTo>
                      <a:pt x="55" y="99"/>
                      <a:pt x="28" y="114"/>
                      <a:pt x="3" y="98"/>
                    </a:cubicBezTo>
                    <a:cubicBezTo>
                      <a:pt x="2" y="97"/>
                      <a:pt x="1" y="97"/>
                      <a:pt x="0" y="96"/>
                    </a:cubicBezTo>
                    <a:cubicBezTo>
                      <a:pt x="6" y="115"/>
                      <a:pt x="19" y="132"/>
                      <a:pt x="50" y="127"/>
                    </a:cubicBezTo>
                    <a:cubicBezTo>
                      <a:pt x="112" y="116"/>
                      <a:pt x="133" y="20"/>
                      <a:pt x="155" y="10"/>
                    </a:cubicBezTo>
                    <a:cubicBezTo>
                      <a:pt x="177" y="0"/>
                      <a:pt x="190" y="18"/>
                      <a:pt x="200" y="28"/>
                    </a:cubicBezTo>
                    <a:cubicBezTo>
                      <a:pt x="206" y="34"/>
                      <a:pt x="215" y="36"/>
                      <a:pt x="221" y="33"/>
                    </a:cubicBezTo>
                    <a:cubicBezTo>
                      <a:pt x="207" y="23"/>
                      <a:pt x="195" y="10"/>
                      <a:pt x="177" y="6"/>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ṥľïdé"/>
              <p:cNvSpPr/>
              <p:nvPr/>
            </p:nvSpPr>
            <p:spPr bwMode="auto">
              <a:xfrm>
                <a:off x="6019126" y="4571134"/>
                <a:ext cx="968028" cy="680520"/>
              </a:xfrm>
              <a:custGeom>
                <a:avLst/>
                <a:gdLst>
                  <a:gd name="T0" fmla="*/ 284 w 325"/>
                  <a:gd name="T1" fmla="*/ 136 h 228"/>
                  <a:gd name="T2" fmla="*/ 183 w 325"/>
                  <a:gd name="T3" fmla="*/ 101 h 228"/>
                  <a:gd name="T4" fmla="*/ 140 w 325"/>
                  <a:gd name="T5" fmla="*/ 69 h 228"/>
                  <a:gd name="T6" fmla="*/ 46 w 325"/>
                  <a:gd name="T7" fmla="*/ 13 h 228"/>
                  <a:gd name="T8" fmla="*/ 14 w 325"/>
                  <a:gd name="T9" fmla="*/ 65 h 228"/>
                  <a:gd name="T10" fmla="*/ 34 w 325"/>
                  <a:gd name="T11" fmla="*/ 57 h 228"/>
                  <a:gd name="T12" fmla="*/ 79 w 325"/>
                  <a:gd name="T13" fmla="*/ 75 h 228"/>
                  <a:gd name="T14" fmla="*/ 66 w 325"/>
                  <a:gd name="T15" fmla="*/ 106 h 228"/>
                  <a:gd name="T16" fmla="*/ 24 w 325"/>
                  <a:gd name="T17" fmla="*/ 141 h 228"/>
                  <a:gd name="T18" fmla="*/ 39 w 325"/>
                  <a:gd name="T19" fmla="*/ 155 h 228"/>
                  <a:gd name="T20" fmla="*/ 79 w 325"/>
                  <a:gd name="T21" fmla="*/ 133 h 228"/>
                  <a:gd name="T22" fmla="*/ 138 w 325"/>
                  <a:gd name="T23" fmla="*/ 151 h 228"/>
                  <a:gd name="T24" fmla="*/ 264 w 325"/>
                  <a:gd name="T25" fmla="*/ 225 h 228"/>
                  <a:gd name="T26" fmla="*/ 284 w 325"/>
                  <a:gd name="T27" fmla="*/ 13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228">
                    <a:moveTo>
                      <a:pt x="284" y="136"/>
                    </a:moveTo>
                    <a:cubicBezTo>
                      <a:pt x="284" y="136"/>
                      <a:pt x="235" y="105"/>
                      <a:pt x="183" y="101"/>
                    </a:cubicBezTo>
                    <a:cubicBezTo>
                      <a:pt x="130" y="97"/>
                      <a:pt x="149" y="88"/>
                      <a:pt x="140" y="69"/>
                    </a:cubicBezTo>
                    <a:cubicBezTo>
                      <a:pt x="130" y="51"/>
                      <a:pt x="72" y="0"/>
                      <a:pt x="46" y="13"/>
                    </a:cubicBezTo>
                    <a:cubicBezTo>
                      <a:pt x="20" y="26"/>
                      <a:pt x="0" y="46"/>
                      <a:pt x="14" y="65"/>
                    </a:cubicBezTo>
                    <a:cubicBezTo>
                      <a:pt x="14" y="65"/>
                      <a:pt x="23" y="70"/>
                      <a:pt x="34" y="57"/>
                    </a:cubicBezTo>
                    <a:cubicBezTo>
                      <a:pt x="44" y="45"/>
                      <a:pt x="79" y="55"/>
                      <a:pt x="79" y="75"/>
                    </a:cubicBezTo>
                    <a:cubicBezTo>
                      <a:pt x="79" y="95"/>
                      <a:pt x="82" y="106"/>
                      <a:pt x="66" y="106"/>
                    </a:cubicBezTo>
                    <a:cubicBezTo>
                      <a:pt x="49" y="107"/>
                      <a:pt x="26" y="119"/>
                      <a:pt x="24" y="141"/>
                    </a:cubicBezTo>
                    <a:cubicBezTo>
                      <a:pt x="22" y="163"/>
                      <a:pt x="36" y="157"/>
                      <a:pt x="39" y="155"/>
                    </a:cubicBezTo>
                    <a:cubicBezTo>
                      <a:pt x="43" y="154"/>
                      <a:pt x="60" y="132"/>
                      <a:pt x="79" y="133"/>
                    </a:cubicBezTo>
                    <a:cubicBezTo>
                      <a:pt x="98" y="134"/>
                      <a:pt x="121" y="133"/>
                      <a:pt x="138" y="151"/>
                    </a:cubicBezTo>
                    <a:cubicBezTo>
                      <a:pt x="155" y="170"/>
                      <a:pt x="234" y="223"/>
                      <a:pt x="264" y="225"/>
                    </a:cubicBezTo>
                    <a:cubicBezTo>
                      <a:pt x="295" y="228"/>
                      <a:pt x="325" y="156"/>
                      <a:pt x="284" y="136"/>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şḻïďe"/>
              <p:cNvSpPr/>
              <p:nvPr/>
            </p:nvSpPr>
            <p:spPr bwMode="auto">
              <a:xfrm>
                <a:off x="6090344" y="4916669"/>
                <a:ext cx="849332" cy="329710"/>
              </a:xfrm>
              <a:custGeom>
                <a:avLst/>
                <a:gdLst>
                  <a:gd name="T0" fmla="*/ 269 w 285"/>
                  <a:gd name="T1" fmla="*/ 67 h 111"/>
                  <a:gd name="T2" fmla="*/ 200 w 285"/>
                  <a:gd name="T3" fmla="*/ 79 h 111"/>
                  <a:gd name="T4" fmla="*/ 119 w 285"/>
                  <a:gd name="T5" fmla="*/ 29 h 111"/>
                  <a:gd name="T6" fmla="*/ 34 w 285"/>
                  <a:gd name="T7" fmla="*/ 17 h 111"/>
                  <a:gd name="T8" fmla="*/ 0 w 285"/>
                  <a:gd name="T9" fmla="*/ 31 h 111"/>
                  <a:gd name="T10" fmla="*/ 15 w 285"/>
                  <a:gd name="T11" fmla="*/ 39 h 111"/>
                  <a:gd name="T12" fmla="*/ 55 w 285"/>
                  <a:gd name="T13" fmla="*/ 17 h 111"/>
                  <a:gd name="T14" fmla="*/ 114 w 285"/>
                  <a:gd name="T15" fmla="*/ 35 h 111"/>
                  <a:gd name="T16" fmla="*/ 240 w 285"/>
                  <a:gd name="T17" fmla="*/ 109 h 111"/>
                  <a:gd name="T18" fmla="*/ 279 w 285"/>
                  <a:gd name="T19" fmla="*/ 44 h 111"/>
                  <a:gd name="T20" fmla="*/ 269 w 285"/>
                  <a:gd name="T21" fmla="*/ 6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111">
                    <a:moveTo>
                      <a:pt x="269" y="67"/>
                    </a:moveTo>
                    <a:cubicBezTo>
                      <a:pt x="252" y="90"/>
                      <a:pt x="225" y="88"/>
                      <a:pt x="200" y="79"/>
                    </a:cubicBezTo>
                    <a:cubicBezTo>
                      <a:pt x="169" y="68"/>
                      <a:pt x="146" y="47"/>
                      <a:pt x="119" y="29"/>
                    </a:cubicBezTo>
                    <a:cubicBezTo>
                      <a:pt x="97" y="14"/>
                      <a:pt x="59" y="0"/>
                      <a:pt x="34" y="17"/>
                    </a:cubicBezTo>
                    <a:cubicBezTo>
                      <a:pt x="27" y="22"/>
                      <a:pt x="9" y="38"/>
                      <a:pt x="0" y="31"/>
                    </a:cubicBezTo>
                    <a:cubicBezTo>
                      <a:pt x="1" y="45"/>
                      <a:pt x="12" y="41"/>
                      <a:pt x="15" y="39"/>
                    </a:cubicBezTo>
                    <a:cubicBezTo>
                      <a:pt x="19" y="38"/>
                      <a:pt x="36" y="16"/>
                      <a:pt x="55" y="17"/>
                    </a:cubicBezTo>
                    <a:cubicBezTo>
                      <a:pt x="74" y="18"/>
                      <a:pt x="97" y="17"/>
                      <a:pt x="114" y="35"/>
                    </a:cubicBezTo>
                    <a:cubicBezTo>
                      <a:pt x="131" y="54"/>
                      <a:pt x="210" y="107"/>
                      <a:pt x="240" y="109"/>
                    </a:cubicBezTo>
                    <a:cubicBezTo>
                      <a:pt x="263" y="111"/>
                      <a:pt x="285" y="72"/>
                      <a:pt x="279" y="44"/>
                    </a:cubicBezTo>
                    <a:cubicBezTo>
                      <a:pt x="277" y="52"/>
                      <a:pt x="274" y="60"/>
                      <a:pt x="269" y="67"/>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ṣlíḓé"/>
              <p:cNvSpPr/>
              <p:nvPr/>
            </p:nvSpPr>
            <p:spPr bwMode="auto">
              <a:xfrm>
                <a:off x="6061328" y="4705655"/>
                <a:ext cx="250580" cy="242666"/>
              </a:xfrm>
              <a:custGeom>
                <a:avLst/>
                <a:gdLst>
                  <a:gd name="T0" fmla="*/ 20 w 84"/>
                  <a:gd name="T1" fmla="*/ 12 h 82"/>
                  <a:gd name="T2" fmla="*/ 65 w 84"/>
                  <a:gd name="T3" fmla="*/ 30 h 82"/>
                  <a:gd name="T4" fmla="*/ 52 w 84"/>
                  <a:gd name="T5" fmla="*/ 61 h 82"/>
                  <a:gd name="T6" fmla="*/ 15 w 84"/>
                  <a:gd name="T7" fmla="*/ 82 h 82"/>
                  <a:gd name="T8" fmla="*/ 31 w 84"/>
                  <a:gd name="T9" fmla="*/ 72 h 82"/>
                  <a:gd name="T10" fmla="*/ 62 w 84"/>
                  <a:gd name="T11" fmla="*/ 60 h 82"/>
                  <a:gd name="T12" fmla="*/ 60 w 84"/>
                  <a:gd name="T13" fmla="*/ 11 h 82"/>
                  <a:gd name="T14" fmla="*/ 15 w 84"/>
                  <a:gd name="T15" fmla="*/ 10 h 82"/>
                  <a:gd name="T16" fmla="*/ 0 w 84"/>
                  <a:gd name="T17" fmla="*/ 20 h 82"/>
                  <a:gd name="T18" fmla="*/ 0 w 84"/>
                  <a:gd name="T19" fmla="*/ 20 h 82"/>
                  <a:gd name="T20" fmla="*/ 20 w 84"/>
                  <a:gd name="T21"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2">
                    <a:moveTo>
                      <a:pt x="20" y="12"/>
                    </a:moveTo>
                    <a:cubicBezTo>
                      <a:pt x="30" y="0"/>
                      <a:pt x="65" y="10"/>
                      <a:pt x="65" y="30"/>
                    </a:cubicBezTo>
                    <a:cubicBezTo>
                      <a:pt x="65" y="50"/>
                      <a:pt x="68" y="61"/>
                      <a:pt x="52" y="61"/>
                    </a:cubicBezTo>
                    <a:cubicBezTo>
                      <a:pt x="39" y="61"/>
                      <a:pt x="23" y="69"/>
                      <a:pt x="15" y="82"/>
                    </a:cubicBezTo>
                    <a:cubicBezTo>
                      <a:pt x="20" y="77"/>
                      <a:pt x="27" y="74"/>
                      <a:pt x="31" y="72"/>
                    </a:cubicBezTo>
                    <a:cubicBezTo>
                      <a:pt x="41" y="68"/>
                      <a:pt x="52" y="65"/>
                      <a:pt x="62" y="60"/>
                    </a:cubicBezTo>
                    <a:cubicBezTo>
                      <a:pt x="84" y="51"/>
                      <a:pt x="79" y="21"/>
                      <a:pt x="60" y="11"/>
                    </a:cubicBezTo>
                    <a:cubicBezTo>
                      <a:pt x="46" y="4"/>
                      <a:pt x="29" y="3"/>
                      <a:pt x="15" y="10"/>
                    </a:cubicBezTo>
                    <a:cubicBezTo>
                      <a:pt x="9" y="13"/>
                      <a:pt x="4" y="16"/>
                      <a:pt x="0" y="20"/>
                    </a:cubicBezTo>
                    <a:cubicBezTo>
                      <a:pt x="0" y="20"/>
                      <a:pt x="0" y="20"/>
                      <a:pt x="0" y="20"/>
                    </a:cubicBezTo>
                    <a:cubicBezTo>
                      <a:pt x="0" y="20"/>
                      <a:pt x="9" y="25"/>
                      <a:pt x="20" y="12"/>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ṩḷïḑè"/>
              <p:cNvSpPr/>
              <p:nvPr/>
            </p:nvSpPr>
            <p:spPr bwMode="auto">
              <a:xfrm>
                <a:off x="7108487" y="3080847"/>
                <a:ext cx="575013" cy="627767"/>
              </a:xfrm>
              <a:custGeom>
                <a:avLst/>
                <a:gdLst>
                  <a:gd name="T0" fmla="*/ 181 w 193"/>
                  <a:gd name="T1" fmla="*/ 104 h 211"/>
                  <a:gd name="T2" fmla="*/ 61 w 193"/>
                  <a:gd name="T3" fmla="*/ 204 h 211"/>
                  <a:gd name="T4" fmla="*/ 9 w 193"/>
                  <a:gd name="T5" fmla="*/ 100 h 211"/>
                  <a:gd name="T6" fmla="*/ 106 w 193"/>
                  <a:gd name="T7" fmla="*/ 6 h 211"/>
                  <a:gd name="T8" fmla="*/ 181 w 193"/>
                  <a:gd name="T9" fmla="*/ 104 h 211"/>
                </a:gdLst>
                <a:ahLst/>
                <a:cxnLst>
                  <a:cxn ang="0">
                    <a:pos x="T0" y="T1"/>
                  </a:cxn>
                  <a:cxn ang="0">
                    <a:pos x="T2" y="T3"/>
                  </a:cxn>
                  <a:cxn ang="0">
                    <a:pos x="T4" y="T5"/>
                  </a:cxn>
                  <a:cxn ang="0">
                    <a:pos x="T6" y="T7"/>
                  </a:cxn>
                  <a:cxn ang="0">
                    <a:pos x="T8" y="T9"/>
                  </a:cxn>
                </a:cxnLst>
                <a:rect l="0" t="0" r="r" b="b"/>
                <a:pathLst>
                  <a:path w="193" h="211">
                    <a:moveTo>
                      <a:pt x="181" y="104"/>
                    </a:moveTo>
                    <a:cubicBezTo>
                      <a:pt x="168" y="177"/>
                      <a:pt x="99" y="211"/>
                      <a:pt x="61" y="204"/>
                    </a:cubicBezTo>
                    <a:cubicBezTo>
                      <a:pt x="24" y="197"/>
                      <a:pt x="0" y="151"/>
                      <a:pt x="9" y="100"/>
                    </a:cubicBezTo>
                    <a:cubicBezTo>
                      <a:pt x="17" y="50"/>
                      <a:pt x="68" y="0"/>
                      <a:pt x="106" y="6"/>
                    </a:cubicBezTo>
                    <a:cubicBezTo>
                      <a:pt x="144" y="13"/>
                      <a:pt x="193" y="32"/>
                      <a:pt x="181" y="104"/>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ïSḻïdé"/>
              <p:cNvSpPr/>
              <p:nvPr/>
            </p:nvSpPr>
            <p:spPr bwMode="auto">
              <a:xfrm>
                <a:off x="7232457" y="3218006"/>
                <a:ext cx="282232" cy="350812"/>
              </a:xfrm>
              <a:custGeom>
                <a:avLst/>
                <a:gdLst>
                  <a:gd name="T0" fmla="*/ 88 w 95"/>
                  <a:gd name="T1" fmla="*/ 57 h 118"/>
                  <a:gd name="T2" fmla="*/ 29 w 95"/>
                  <a:gd name="T3" fmla="*/ 115 h 118"/>
                  <a:gd name="T4" fmla="*/ 5 w 95"/>
                  <a:gd name="T5" fmla="*/ 57 h 118"/>
                  <a:gd name="T6" fmla="*/ 53 w 95"/>
                  <a:gd name="T7" fmla="*/ 3 h 118"/>
                  <a:gd name="T8" fmla="*/ 88 w 95"/>
                  <a:gd name="T9" fmla="*/ 57 h 118"/>
                </a:gdLst>
                <a:ahLst/>
                <a:cxnLst>
                  <a:cxn ang="0">
                    <a:pos x="T0" y="T1"/>
                  </a:cxn>
                  <a:cxn ang="0">
                    <a:pos x="T2" y="T3"/>
                  </a:cxn>
                  <a:cxn ang="0">
                    <a:pos x="T4" y="T5"/>
                  </a:cxn>
                  <a:cxn ang="0">
                    <a:pos x="T6" y="T7"/>
                  </a:cxn>
                  <a:cxn ang="0">
                    <a:pos x="T8" y="T9"/>
                  </a:cxn>
                </a:cxnLst>
                <a:rect l="0" t="0" r="r" b="b"/>
                <a:pathLst>
                  <a:path w="95" h="118">
                    <a:moveTo>
                      <a:pt x="88" y="57"/>
                    </a:moveTo>
                    <a:cubicBezTo>
                      <a:pt x="81" y="98"/>
                      <a:pt x="47" y="118"/>
                      <a:pt x="29" y="115"/>
                    </a:cubicBezTo>
                    <a:cubicBezTo>
                      <a:pt x="10" y="112"/>
                      <a:pt x="0" y="86"/>
                      <a:pt x="5" y="57"/>
                    </a:cubicBezTo>
                    <a:cubicBezTo>
                      <a:pt x="10" y="29"/>
                      <a:pt x="35" y="0"/>
                      <a:pt x="53" y="3"/>
                    </a:cubicBezTo>
                    <a:cubicBezTo>
                      <a:pt x="71" y="6"/>
                      <a:pt x="95" y="16"/>
                      <a:pt x="88" y="57"/>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ḷiḑe"/>
              <p:cNvSpPr/>
              <p:nvPr/>
            </p:nvSpPr>
            <p:spPr bwMode="auto">
              <a:xfrm>
                <a:off x="4436520" y="2956877"/>
                <a:ext cx="509072" cy="606665"/>
              </a:xfrm>
              <a:custGeom>
                <a:avLst/>
                <a:gdLst>
                  <a:gd name="T0" fmla="*/ 1 w 171"/>
                  <a:gd name="T1" fmla="*/ 83 h 203"/>
                  <a:gd name="T2" fmla="*/ 100 w 171"/>
                  <a:gd name="T3" fmla="*/ 203 h 203"/>
                  <a:gd name="T4" fmla="*/ 170 w 171"/>
                  <a:gd name="T5" fmla="*/ 110 h 203"/>
                  <a:gd name="T6" fmla="*/ 92 w 171"/>
                  <a:gd name="T7" fmla="*/ 0 h 203"/>
                  <a:gd name="T8" fmla="*/ 1 w 171"/>
                  <a:gd name="T9" fmla="*/ 83 h 203"/>
                </a:gdLst>
                <a:ahLst/>
                <a:cxnLst>
                  <a:cxn ang="0">
                    <a:pos x="T0" y="T1"/>
                  </a:cxn>
                  <a:cxn ang="0">
                    <a:pos x="T2" y="T3"/>
                  </a:cxn>
                  <a:cxn ang="0">
                    <a:pos x="T4" y="T5"/>
                  </a:cxn>
                  <a:cxn ang="0">
                    <a:pos x="T6" y="T7"/>
                  </a:cxn>
                  <a:cxn ang="0">
                    <a:pos x="T8" y="T9"/>
                  </a:cxn>
                </a:cxnLst>
                <a:rect l="0" t="0" r="r" b="b"/>
                <a:pathLst>
                  <a:path w="171" h="203">
                    <a:moveTo>
                      <a:pt x="1" y="83"/>
                    </a:moveTo>
                    <a:cubicBezTo>
                      <a:pt x="0" y="157"/>
                      <a:pt x="61" y="202"/>
                      <a:pt x="100" y="203"/>
                    </a:cubicBezTo>
                    <a:cubicBezTo>
                      <a:pt x="138" y="203"/>
                      <a:pt x="170" y="162"/>
                      <a:pt x="170" y="110"/>
                    </a:cubicBezTo>
                    <a:cubicBezTo>
                      <a:pt x="171" y="59"/>
                      <a:pt x="130" y="0"/>
                      <a:pt x="92" y="0"/>
                    </a:cubicBezTo>
                    <a:cubicBezTo>
                      <a:pt x="53" y="0"/>
                      <a:pt x="2" y="9"/>
                      <a:pt x="1" y="83"/>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işlîḑê"/>
              <p:cNvSpPr/>
              <p:nvPr/>
            </p:nvSpPr>
            <p:spPr bwMode="auto">
              <a:xfrm>
                <a:off x="4589505" y="3088761"/>
                <a:ext cx="245305" cy="342898"/>
              </a:xfrm>
              <a:custGeom>
                <a:avLst/>
                <a:gdLst>
                  <a:gd name="T0" fmla="*/ 1 w 83"/>
                  <a:gd name="T1" fmla="*/ 47 h 115"/>
                  <a:gd name="T2" fmla="*/ 49 w 83"/>
                  <a:gd name="T3" fmla="*/ 115 h 115"/>
                  <a:gd name="T4" fmla="*/ 82 w 83"/>
                  <a:gd name="T5" fmla="*/ 62 h 115"/>
                  <a:gd name="T6" fmla="*/ 45 w 83"/>
                  <a:gd name="T7" fmla="*/ 0 h 115"/>
                  <a:gd name="T8" fmla="*/ 1 w 83"/>
                  <a:gd name="T9" fmla="*/ 47 h 115"/>
                </a:gdLst>
                <a:ahLst/>
                <a:cxnLst>
                  <a:cxn ang="0">
                    <a:pos x="T0" y="T1"/>
                  </a:cxn>
                  <a:cxn ang="0">
                    <a:pos x="T2" y="T3"/>
                  </a:cxn>
                  <a:cxn ang="0">
                    <a:pos x="T4" y="T5"/>
                  </a:cxn>
                  <a:cxn ang="0">
                    <a:pos x="T6" y="T7"/>
                  </a:cxn>
                  <a:cxn ang="0">
                    <a:pos x="T8" y="T9"/>
                  </a:cxn>
                </a:cxnLst>
                <a:rect l="0" t="0" r="r" b="b"/>
                <a:pathLst>
                  <a:path w="83" h="115">
                    <a:moveTo>
                      <a:pt x="1" y="47"/>
                    </a:moveTo>
                    <a:cubicBezTo>
                      <a:pt x="0" y="89"/>
                      <a:pt x="30" y="114"/>
                      <a:pt x="49" y="115"/>
                    </a:cubicBezTo>
                    <a:cubicBezTo>
                      <a:pt x="67" y="115"/>
                      <a:pt x="82" y="91"/>
                      <a:pt x="82" y="62"/>
                    </a:cubicBezTo>
                    <a:cubicBezTo>
                      <a:pt x="83" y="33"/>
                      <a:pt x="63" y="0"/>
                      <a:pt x="45" y="0"/>
                    </a:cubicBezTo>
                    <a:cubicBezTo>
                      <a:pt x="26" y="0"/>
                      <a:pt x="1" y="5"/>
                      <a:pt x="1" y="47"/>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i$líḋé"/>
              <p:cNvSpPr/>
              <p:nvPr/>
            </p:nvSpPr>
            <p:spPr bwMode="auto">
              <a:xfrm>
                <a:off x="4750404" y="2083806"/>
                <a:ext cx="2629764" cy="2384459"/>
              </a:xfrm>
              <a:custGeom>
                <a:avLst/>
                <a:gdLst>
                  <a:gd name="T0" fmla="*/ 213 w 883"/>
                  <a:gd name="T1" fmla="*/ 2 h 800"/>
                  <a:gd name="T2" fmla="*/ 690 w 883"/>
                  <a:gd name="T3" fmla="*/ 51 h 800"/>
                  <a:gd name="T4" fmla="*/ 883 w 883"/>
                  <a:gd name="T5" fmla="*/ 354 h 800"/>
                  <a:gd name="T6" fmla="*/ 384 w 883"/>
                  <a:gd name="T7" fmla="*/ 747 h 800"/>
                  <a:gd name="T8" fmla="*/ 76 w 883"/>
                  <a:gd name="T9" fmla="*/ 589 h 800"/>
                  <a:gd name="T10" fmla="*/ 7 w 883"/>
                  <a:gd name="T11" fmla="*/ 326 h 800"/>
                  <a:gd name="T12" fmla="*/ 213 w 883"/>
                  <a:gd name="T13" fmla="*/ 2 h 800"/>
                </a:gdLst>
                <a:ahLst/>
                <a:cxnLst>
                  <a:cxn ang="0">
                    <a:pos x="T0" y="T1"/>
                  </a:cxn>
                  <a:cxn ang="0">
                    <a:pos x="T2" y="T3"/>
                  </a:cxn>
                  <a:cxn ang="0">
                    <a:pos x="T4" y="T5"/>
                  </a:cxn>
                  <a:cxn ang="0">
                    <a:pos x="T6" y="T7"/>
                  </a:cxn>
                  <a:cxn ang="0">
                    <a:pos x="T8" y="T9"/>
                  </a:cxn>
                  <a:cxn ang="0">
                    <a:pos x="T10" y="T11"/>
                  </a:cxn>
                  <a:cxn ang="0">
                    <a:pos x="T12" y="T13"/>
                  </a:cxn>
                </a:cxnLst>
                <a:rect l="0" t="0" r="r" b="b"/>
                <a:pathLst>
                  <a:path w="883" h="800">
                    <a:moveTo>
                      <a:pt x="213" y="2"/>
                    </a:moveTo>
                    <a:cubicBezTo>
                      <a:pt x="266" y="36"/>
                      <a:pt x="597" y="122"/>
                      <a:pt x="690" y="51"/>
                    </a:cubicBezTo>
                    <a:cubicBezTo>
                      <a:pt x="833" y="123"/>
                      <a:pt x="883" y="354"/>
                      <a:pt x="883" y="354"/>
                    </a:cubicBezTo>
                    <a:cubicBezTo>
                      <a:pt x="883" y="558"/>
                      <a:pt x="751" y="800"/>
                      <a:pt x="384" y="747"/>
                    </a:cubicBezTo>
                    <a:cubicBezTo>
                      <a:pt x="292" y="734"/>
                      <a:pt x="138" y="672"/>
                      <a:pt x="76" y="589"/>
                    </a:cubicBezTo>
                    <a:cubicBezTo>
                      <a:pt x="30" y="526"/>
                      <a:pt x="0" y="439"/>
                      <a:pt x="7" y="326"/>
                    </a:cubicBezTo>
                    <a:cubicBezTo>
                      <a:pt x="45" y="255"/>
                      <a:pt x="184" y="0"/>
                      <a:pt x="213" y="2"/>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ṧ1ïḍé"/>
              <p:cNvSpPr/>
              <p:nvPr/>
            </p:nvSpPr>
            <p:spPr bwMode="auto">
              <a:xfrm>
                <a:off x="6794602" y="2933137"/>
                <a:ext cx="403565" cy="406202"/>
              </a:xfrm>
              <a:custGeom>
                <a:avLst/>
                <a:gdLst>
                  <a:gd name="T0" fmla="*/ 6 w 136"/>
                  <a:gd name="T1" fmla="*/ 57 h 136"/>
                  <a:gd name="T2" fmla="*/ 57 w 136"/>
                  <a:gd name="T3" fmla="*/ 130 h 136"/>
                  <a:gd name="T4" fmla="*/ 130 w 136"/>
                  <a:gd name="T5" fmla="*/ 79 h 136"/>
                  <a:gd name="T6" fmla="*/ 79 w 136"/>
                  <a:gd name="T7" fmla="*/ 6 h 136"/>
                  <a:gd name="T8" fmla="*/ 6 w 136"/>
                  <a:gd name="T9" fmla="*/ 57 h 136"/>
                </a:gdLst>
                <a:ahLst/>
                <a:cxnLst>
                  <a:cxn ang="0">
                    <a:pos x="T0" y="T1"/>
                  </a:cxn>
                  <a:cxn ang="0">
                    <a:pos x="T2" y="T3"/>
                  </a:cxn>
                  <a:cxn ang="0">
                    <a:pos x="T4" y="T5"/>
                  </a:cxn>
                  <a:cxn ang="0">
                    <a:pos x="T6" y="T7"/>
                  </a:cxn>
                  <a:cxn ang="0">
                    <a:pos x="T8" y="T9"/>
                  </a:cxn>
                </a:cxnLst>
                <a:rect l="0" t="0" r="r" b="b"/>
                <a:pathLst>
                  <a:path w="136" h="136">
                    <a:moveTo>
                      <a:pt x="6" y="57"/>
                    </a:moveTo>
                    <a:cubicBezTo>
                      <a:pt x="0" y="92"/>
                      <a:pt x="23" y="124"/>
                      <a:pt x="57" y="130"/>
                    </a:cubicBezTo>
                    <a:cubicBezTo>
                      <a:pt x="92" y="136"/>
                      <a:pt x="124" y="113"/>
                      <a:pt x="130" y="79"/>
                    </a:cubicBezTo>
                    <a:cubicBezTo>
                      <a:pt x="136" y="45"/>
                      <a:pt x="113" y="12"/>
                      <a:pt x="79" y="6"/>
                    </a:cubicBezTo>
                    <a:cubicBezTo>
                      <a:pt x="45" y="0"/>
                      <a:pt x="12" y="23"/>
                      <a:pt x="6" y="57"/>
                    </a:cubicBezTo>
                    <a:close/>
                  </a:path>
                </a:pathLst>
              </a:custGeom>
              <a:solidFill>
                <a:srgbClr val="9C6E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şḻidê"/>
              <p:cNvSpPr/>
              <p:nvPr/>
            </p:nvSpPr>
            <p:spPr bwMode="auto">
              <a:xfrm>
                <a:off x="6807792" y="3083485"/>
                <a:ext cx="218928" cy="166174"/>
              </a:xfrm>
              <a:custGeom>
                <a:avLst/>
                <a:gdLst>
                  <a:gd name="T0" fmla="*/ 3 w 73"/>
                  <a:gd name="T1" fmla="*/ 13 h 56"/>
                  <a:gd name="T2" fmla="*/ 37 w 73"/>
                  <a:gd name="T3" fmla="*/ 0 h 56"/>
                  <a:gd name="T4" fmla="*/ 70 w 73"/>
                  <a:gd name="T5" fmla="*/ 12 h 56"/>
                  <a:gd name="T6" fmla="*/ 62 w 73"/>
                  <a:gd name="T7" fmla="*/ 39 h 56"/>
                  <a:gd name="T8" fmla="*/ 43 w 73"/>
                  <a:gd name="T9" fmla="*/ 42 h 56"/>
                  <a:gd name="T10" fmla="*/ 21 w 73"/>
                  <a:gd name="T11" fmla="*/ 55 h 56"/>
                  <a:gd name="T12" fmla="*/ 12 w 73"/>
                  <a:gd name="T13" fmla="*/ 54 h 56"/>
                  <a:gd name="T14" fmla="*/ 1 w 73"/>
                  <a:gd name="T15" fmla="*/ 14 h 56"/>
                  <a:gd name="T16" fmla="*/ 3 w 73"/>
                  <a:gd name="T17"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56">
                    <a:moveTo>
                      <a:pt x="3" y="13"/>
                    </a:moveTo>
                    <a:cubicBezTo>
                      <a:pt x="3" y="13"/>
                      <a:pt x="25" y="0"/>
                      <a:pt x="37" y="0"/>
                    </a:cubicBezTo>
                    <a:cubicBezTo>
                      <a:pt x="58" y="2"/>
                      <a:pt x="67" y="3"/>
                      <a:pt x="70" y="12"/>
                    </a:cubicBezTo>
                    <a:cubicBezTo>
                      <a:pt x="73" y="21"/>
                      <a:pt x="72" y="35"/>
                      <a:pt x="62" y="39"/>
                    </a:cubicBezTo>
                    <a:cubicBezTo>
                      <a:pt x="62" y="39"/>
                      <a:pt x="53" y="39"/>
                      <a:pt x="43" y="42"/>
                    </a:cubicBezTo>
                    <a:cubicBezTo>
                      <a:pt x="34" y="46"/>
                      <a:pt x="21" y="55"/>
                      <a:pt x="21" y="55"/>
                    </a:cubicBezTo>
                    <a:cubicBezTo>
                      <a:pt x="18" y="56"/>
                      <a:pt x="14" y="55"/>
                      <a:pt x="12" y="54"/>
                    </a:cubicBezTo>
                    <a:cubicBezTo>
                      <a:pt x="4" y="43"/>
                      <a:pt x="0" y="29"/>
                      <a:pt x="1" y="14"/>
                    </a:cubicBezTo>
                    <a:cubicBezTo>
                      <a:pt x="3" y="13"/>
                      <a:pt x="3" y="13"/>
                      <a:pt x="3" y="13"/>
                    </a:cubicBezTo>
                    <a:close/>
                  </a:path>
                </a:pathLst>
              </a:custGeom>
              <a:solidFill>
                <a:srgbClr val="C1BB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ṣḷíḋé"/>
              <p:cNvSpPr/>
              <p:nvPr/>
            </p:nvSpPr>
            <p:spPr bwMode="auto">
              <a:xfrm>
                <a:off x="5143417" y="2832905"/>
                <a:ext cx="403565" cy="403565"/>
              </a:xfrm>
              <a:custGeom>
                <a:avLst/>
                <a:gdLst>
                  <a:gd name="T0" fmla="*/ 6 w 136"/>
                  <a:gd name="T1" fmla="*/ 57 h 136"/>
                  <a:gd name="T2" fmla="*/ 57 w 136"/>
                  <a:gd name="T3" fmla="*/ 130 h 136"/>
                  <a:gd name="T4" fmla="*/ 130 w 136"/>
                  <a:gd name="T5" fmla="*/ 79 h 136"/>
                  <a:gd name="T6" fmla="*/ 79 w 136"/>
                  <a:gd name="T7" fmla="*/ 6 h 136"/>
                  <a:gd name="T8" fmla="*/ 6 w 136"/>
                  <a:gd name="T9" fmla="*/ 57 h 136"/>
                </a:gdLst>
                <a:ahLst/>
                <a:cxnLst>
                  <a:cxn ang="0">
                    <a:pos x="T0" y="T1"/>
                  </a:cxn>
                  <a:cxn ang="0">
                    <a:pos x="T2" y="T3"/>
                  </a:cxn>
                  <a:cxn ang="0">
                    <a:pos x="T4" y="T5"/>
                  </a:cxn>
                  <a:cxn ang="0">
                    <a:pos x="T6" y="T7"/>
                  </a:cxn>
                  <a:cxn ang="0">
                    <a:pos x="T8" y="T9"/>
                  </a:cxn>
                </a:cxnLst>
                <a:rect l="0" t="0" r="r" b="b"/>
                <a:pathLst>
                  <a:path w="136" h="136">
                    <a:moveTo>
                      <a:pt x="6" y="57"/>
                    </a:moveTo>
                    <a:cubicBezTo>
                      <a:pt x="0" y="91"/>
                      <a:pt x="23" y="124"/>
                      <a:pt x="57" y="130"/>
                    </a:cubicBezTo>
                    <a:cubicBezTo>
                      <a:pt x="91" y="136"/>
                      <a:pt x="124" y="113"/>
                      <a:pt x="130" y="79"/>
                    </a:cubicBezTo>
                    <a:cubicBezTo>
                      <a:pt x="136" y="44"/>
                      <a:pt x="113" y="12"/>
                      <a:pt x="79" y="6"/>
                    </a:cubicBezTo>
                    <a:cubicBezTo>
                      <a:pt x="44" y="0"/>
                      <a:pt x="12" y="23"/>
                      <a:pt x="6" y="57"/>
                    </a:cubicBezTo>
                    <a:close/>
                  </a:path>
                </a:pathLst>
              </a:custGeom>
              <a:solidFill>
                <a:srgbClr val="9C6E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ṩḻiḍé"/>
              <p:cNvSpPr/>
              <p:nvPr/>
            </p:nvSpPr>
            <p:spPr bwMode="auto">
              <a:xfrm>
                <a:off x="5153968" y="2977978"/>
                <a:ext cx="221565" cy="171450"/>
              </a:xfrm>
              <a:custGeom>
                <a:avLst/>
                <a:gdLst>
                  <a:gd name="T0" fmla="*/ 3 w 74"/>
                  <a:gd name="T1" fmla="*/ 14 h 57"/>
                  <a:gd name="T2" fmla="*/ 38 w 74"/>
                  <a:gd name="T3" fmla="*/ 1 h 57"/>
                  <a:gd name="T4" fmla="*/ 70 w 74"/>
                  <a:gd name="T5" fmla="*/ 13 h 57"/>
                  <a:gd name="T6" fmla="*/ 62 w 74"/>
                  <a:gd name="T7" fmla="*/ 40 h 57"/>
                  <a:gd name="T8" fmla="*/ 44 w 74"/>
                  <a:gd name="T9" fmla="*/ 43 h 57"/>
                  <a:gd name="T10" fmla="*/ 21 w 74"/>
                  <a:gd name="T11" fmla="*/ 55 h 57"/>
                  <a:gd name="T12" fmla="*/ 12 w 74"/>
                  <a:gd name="T13" fmla="*/ 55 h 57"/>
                  <a:gd name="T14" fmla="*/ 1 w 74"/>
                  <a:gd name="T15" fmla="*/ 15 h 57"/>
                  <a:gd name="T16" fmla="*/ 3 w 74"/>
                  <a:gd name="T17" fmla="*/ 1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57">
                    <a:moveTo>
                      <a:pt x="3" y="14"/>
                    </a:moveTo>
                    <a:cubicBezTo>
                      <a:pt x="3" y="14"/>
                      <a:pt x="26" y="0"/>
                      <a:pt x="38" y="1"/>
                    </a:cubicBezTo>
                    <a:cubicBezTo>
                      <a:pt x="58" y="3"/>
                      <a:pt x="67" y="4"/>
                      <a:pt x="70" y="13"/>
                    </a:cubicBezTo>
                    <a:cubicBezTo>
                      <a:pt x="74" y="22"/>
                      <a:pt x="72" y="36"/>
                      <a:pt x="62" y="40"/>
                    </a:cubicBezTo>
                    <a:cubicBezTo>
                      <a:pt x="62" y="40"/>
                      <a:pt x="54" y="40"/>
                      <a:pt x="44" y="43"/>
                    </a:cubicBezTo>
                    <a:cubicBezTo>
                      <a:pt x="34" y="47"/>
                      <a:pt x="21" y="55"/>
                      <a:pt x="21" y="55"/>
                    </a:cubicBezTo>
                    <a:cubicBezTo>
                      <a:pt x="18" y="57"/>
                      <a:pt x="15" y="56"/>
                      <a:pt x="12" y="55"/>
                    </a:cubicBezTo>
                    <a:cubicBezTo>
                      <a:pt x="4" y="44"/>
                      <a:pt x="0" y="30"/>
                      <a:pt x="1" y="15"/>
                    </a:cubicBezTo>
                    <a:cubicBezTo>
                      <a:pt x="3" y="14"/>
                      <a:pt x="3" y="14"/>
                      <a:pt x="3" y="14"/>
                    </a:cubicBezTo>
                    <a:close/>
                  </a:path>
                </a:pathLst>
              </a:custGeom>
              <a:solidFill>
                <a:srgbClr val="C1BB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i$ḷïḓè"/>
              <p:cNvSpPr/>
              <p:nvPr/>
            </p:nvSpPr>
            <p:spPr bwMode="auto">
              <a:xfrm>
                <a:off x="6209038" y="3326152"/>
                <a:ext cx="155624" cy="150348"/>
              </a:xfrm>
              <a:custGeom>
                <a:avLst/>
                <a:gdLst>
                  <a:gd name="T0" fmla="*/ 33 w 52"/>
                  <a:gd name="T1" fmla="*/ 0 h 50"/>
                  <a:gd name="T2" fmla="*/ 52 w 52"/>
                  <a:gd name="T3" fmla="*/ 37 h 50"/>
                  <a:gd name="T4" fmla="*/ 21 w 52"/>
                  <a:gd name="T5" fmla="*/ 48 h 50"/>
                  <a:gd name="T6" fmla="*/ 0 w 52"/>
                  <a:gd name="T7" fmla="*/ 38 h 50"/>
                  <a:gd name="T8" fmla="*/ 33 w 52"/>
                  <a:gd name="T9" fmla="*/ 0 h 50"/>
                </a:gdLst>
                <a:ahLst/>
                <a:cxnLst>
                  <a:cxn ang="0">
                    <a:pos x="T0" y="T1"/>
                  </a:cxn>
                  <a:cxn ang="0">
                    <a:pos x="T2" y="T3"/>
                  </a:cxn>
                  <a:cxn ang="0">
                    <a:pos x="T4" y="T5"/>
                  </a:cxn>
                  <a:cxn ang="0">
                    <a:pos x="T6" y="T7"/>
                  </a:cxn>
                  <a:cxn ang="0">
                    <a:pos x="T8" y="T9"/>
                  </a:cxn>
                </a:cxnLst>
                <a:rect l="0" t="0" r="r" b="b"/>
                <a:pathLst>
                  <a:path w="52" h="50">
                    <a:moveTo>
                      <a:pt x="33" y="0"/>
                    </a:moveTo>
                    <a:cubicBezTo>
                      <a:pt x="52" y="37"/>
                      <a:pt x="52" y="37"/>
                      <a:pt x="52" y="37"/>
                    </a:cubicBezTo>
                    <a:cubicBezTo>
                      <a:pt x="52" y="37"/>
                      <a:pt x="35" y="50"/>
                      <a:pt x="21" y="48"/>
                    </a:cubicBezTo>
                    <a:cubicBezTo>
                      <a:pt x="8" y="45"/>
                      <a:pt x="0" y="38"/>
                      <a:pt x="0" y="38"/>
                    </a:cubicBezTo>
                    <a:cubicBezTo>
                      <a:pt x="33" y="0"/>
                      <a:pt x="33" y="0"/>
                      <a:pt x="33" y="0"/>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ïṩḻiḋè"/>
              <p:cNvSpPr/>
              <p:nvPr/>
            </p:nvSpPr>
            <p:spPr bwMode="auto">
              <a:xfrm>
                <a:off x="6206401" y="3262847"/>
                <a:ext cx="158261" cy="179362"/>
              </a:xfrm>
              <a:custGeom>
                <a:avLst/>
                <a:gdLst>
                  <a:gd name="T0" fmla="*/ 60 w 60"/>
                  <a:gd name="T1" fmla="*/ 65 h 68"/>
                  <a:gd name="T2" fmla="*/ 0 w 60"/>
                  <a:gd name="T3" fmla="*/ 68 h 68"/>
                  <a:gd name="T4" fmla="*/ 28 w 60"/>
                  <a:gd name="T5" fmla="*/ 0 h 68"/>
                  <a:gd name="T6" fmla="*/ 60 w 60"/>
                  <a:gd name="T7" fmla="*/ 65 h 68"/>
                  <a:gd name="T8" fmla="*/ 60 w 60"/>
                  <a:gd name="T9" fmla="*/ 65 h 68"/>
                </a:gdLst>
                <a:ahLst/>
                <a:cxnLst>
                  <a:cxn ang="0">
                    <a:pos x="T0" y="T1"/>
                  </a:cxn>
                  <a:cxn ang="0">
                    <a:pos x="T2" y="T3"/>
                  </a:cxn>
                  <a:cxn ang="0">
                    <a:pos x="T4" y="T5"/>
                  </a:cxn>
                  <a:cxn ang="0">
                    <a:pos x="T6" y="T7"/>
                  </a:cxn>
                  <a:cxn ang="0">
                    <a:pos x="T8" y="T9"/>
                  </a:cxn>
                </a:cxnLst>
                <a:rect l="0" t="0" r="r" b="b"/>
                <a:pathLst>
                  <a:path w="60" h="68">
                    <a:moveTo>
                      <a:pt x="60" y="65"/>
                    </a:moveTo>
                    <a:lnTo>
                      <a:pt x="0" y="68"/>
                    </a:lnTo>
                    <a:lnTo>
                      <a:pt x="28" y="0"/>
                    </a:lnTo>
                    <a:lnTo>
                      <a:pt x="60" y="65"/>
                    </a:lnTo>
                    <a:lnTo>
                      <a:pt x="60" y="65"/>
                    </a:lnTo>
                    <a:close/>
                  </a:path>
                </a:pathLst>
              </a:custGeom>
              <a:solidFill>
                <a:srgbClr val="F2AE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îṥḷiḓé"/>
              <p:cNvSpPr/>
              <p:nvPr/>
            </p:nvSpPr>
            <p:spPr bwMode="auto">
              <a:xfrm>
                <a:off x="4916577" y="3202180"/>
                <a:ext cx="540724" cy="258492"/>
              </a:xfrm>
              <a:custGeom>
                <a:avLst/>
                <a:gdLst>
                  <a:gd name="T0" fmla="*/ 3 w 182"/>
                  <a:gd name="T1" fmla="*/ 28 h 87"/>
                  <a:gd name="T2" fmla="*/ 85 w 182"/>
                  <a:gd name="T3" fmla="*/ 78 h 87"/>
                  <a:gd name="T4" fmla="*/ 178 w 182"/>
                  <a:gd name="T5" fmla="*/ 59 h 87"/>
                  <a:gd name="T6" fmla="*/ 97 w 182"/>
                  <a:gd name="T7" fmla="*/ 9 h 87"/>
                  <a:gd name="T8" fmla="*/ 3 w 182"/>
                  <a:gd name="T9" fmla="*/ 28 h 87"/>
                </a:gdLst>
                <a:ahLst/>
                <a:cxnLst>
                  <a:cxn ang="0">
                    <a:pos x="T0" y="T1"/>
                  </a:cxn>
                  <a:cxn ang="0">
                    <a:pos x="T2" y="T3"/>
                  </a:cxn>
                  <a:cxn ang="0">
                    <a:pos x="T4" y="T5"/>
                  </a:cxn>
                  <a:cxn ang="0">
                    <a:pos x="T6" y="T7"/>
                  </a:cxn>
                  <a:cxn ang="0">
                    <a:pos x="T8" y="T9"/>
                  </a:cxn>
                </a:cxnLst>
                <a:rect l="0" t="0" r="r" b="b"/>
                <a:pathLst>
                  <a:path w="182" h="87">
                    <a:moveTo>
                      <a:pt x="3" y="28"/>
                    </a:moveTo>
                    <a:cubicBezTo>
                      <a:pt x="0" y="48"/>
                      <a:pt x="36" y="70"/>
                      <a:pt x="85" y="78"/>
                    </a:cubicBezTo>
                    <a:cubicBezTo>
                      <a:pt x="133" y="87"/>
                      <a:pt x="175" y="78"/>
                      <a:pt x="178" y="59"/>
                    </a:cubicBezTo>
                    <a:cubicBezTo>
                      <a:pt x="182" y="40"/>
                      <a:pt x="145" y="17"/>
                      <a:pt x="97" y="9"/>
                    </a:cubicBezTo>
                    <a:cubicBezTo>
                      <a:pt x="48" y="0"/>
                      <a:pt x="7" y="9"/>
                      <a:pt x="3" y="28"/>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šḻíḓe"/>
              <p:cNvSpPr/>
              <p:nvPr/>
            </p:nvSpPr>
            <p:spPr bwMode="auto">
              <a:xfrm>
                <a:off x="6820979" y="3370991"/>
                <a:ext cx="466869" cy="208377"/>
              </a:xfrm>
              <a:custGeom>
                <a:avLst/>
                <a:gdLst>
                  <a:gd name="T0" fmla="*/ 1 w 157"/>
                  <a:gd name="T1" fmla="*/ 42 h 70"/>
                  <a:gd name="T2" fmla="*/ 81 w 157"/>
                  <a:gd name="T3" fmla="*/ 67 h 70"/>
                  <a:gd name="T4" fmla="*/ 156 w 157"/>
                  <a:gd name="T5" fmla="*/ 28 h 70"/>
                  <a:gd name="T6" fmla="*/ 76 w 157"/>
                  <a:gd name="T7" fmla="*/ 3 h 70"/>
                  <a:gd name="T8" fmla="*/ 1 w 157"/>
                  <a:gd name="T9" fmla="*/ 42 h 70"/>
                </a:gdLst>
                <a:ahLst/>
                <a:cxnLst>
                  <a:cxn ang="0">
                    <a:pos x="T0" y="T1"/>
                  </a:cxn>
                  <a:cxn ang="0">
                    <a:pos x="T2" y="T3"/>
                  </a:cxn>
                  <a:cxn ang="0">
                    <a:pos x="T4" y="T5"/>
                  </a:cxn>
                  <a:cxn ang="0">
                    <a:pos x="T6" y="T7"/>
                  </a:cxn>
                  <a:cxn ang="0">
                    <a:pos x="T8" y="T9"/>
                  </a:cxn>
                </a:cxnLst>
                <a:rect l="0" t="0" r="r" b="b"/>
                <a:pathLst>
                  <a:path w="157" h="70">
                    <a:moveTo>
                      <a:pt x="1" y="42"/>
                    </a:moveTo>
                    <a:cubicBezTo>
                      <a:pt x="2" y="59"/>
                      <a:pt x="38" y="70"/>
                      <a:pt x="81" y="67"/>
                    </a:cubicBezTo>
                    <a:cubicBezTo>
                      <a:pt x="124" y="63"/>
                      <a:pt x="157" y="46"/>
                      <a:pt x="156" y="28"/>
                    </a:cubicBezTo>
                    <a:cubicBezTo>
                      <a:pt x="154" y="11"/>
                      <a:pt x="118" y="0"/>
                      <a:pt x="76" y="3"/>
                    </a:cubicBezTo>
                    <a:cubicBezTo>
                      <a:pt x="33" y="7"/>
                      <a:pt x="0" y="24"/>
                      <a:pt x="1" y="42"/>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ŝḻîďé"/>
              <p:cNvSpPr/>
              <p:nvPr/>
            </p:nvSpPr>
            <p:spPr bwMode="auto">
              <a:xfrm>
                <a:off x="4877013" y="2044241"/>
                <a:ext cx="2445126" cy="838781"/>
              </a:xfrm>
              <a:custGeom>
                <a:avLst/>
                <a:gdLst>
                  <a:gd name="T0" fmla="*/ 171 w 820"/>
                  <a:gd name="T1" fmla="*/ 2 h 281"/>
                  <a:gd name="T2" fmla="*/ 648 w 820"/>
                  <a:gd name="T3" fmla="*/ 51 h 281"/>
                  <a:gd name="T4" fmla="*/ 820 w 820"/>
                  <a:gd name="T5" fmla="*/ 281 h 281"/>
                  <a:gd name="T6" fmla="*/ 801 w 820"/>
                  <a:gd name="T7" fmla="*/ 274 h 281"/>
                  <a:gd name="T8" fmla="*/ 532 w 820"/>
                  <a:gd name="T9" fmla="*/ 249 h 281"/>
                  <a:gd name="T10" fmla="*/ 274 w 820"/>
                  <a:gd name="T11" fmla="*/ 260 h 281"/>
                  <a:gd name="T12" fmla="*/ 40 w 820"/>
                  <a:gd name="T13" fmla="*/ 234 h 281"/>
                  <a:gd name="T14" fmla="*/ 28 w 820"/>
                  <a:gd name="T15" fmla="*/ 243 h 281"/>
                  <a:gd name="T16" fmla="*/ 0 w 820"/>
                  <a:gd name="T17" fmla="*/ 262 h 281"/>
                  <a:gd name="T18" fmla="*/ 171 w 820"/>
                  <a:gd name="T19" fmla="*/ 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0" h="281">
                    <a:moveTo>
                      <a:pt x="171" y="2"/>
                    </a:moveTo>
                    <a:cubicBezTo>
                      <a:pt x="224" y="36"/>
                      <a:pt x="555" y="122"/>
                      <a:pt x="648" y="51"/>
                    </a:cubicBezTo>
                    <a:cubicBezTo>
                      <a:pt x="739" y="96"/>
                      <a:pt x="793" y="207"/>
                      <a:pt x="820" y="281"/>
                    </a:cubicBezTo>
                    <a:cubicBezTo>
                      <a:pt x="814" y="279"/>
                      <a:pt x="808" y="276"/>
                      <a:pt x="801" y="274"/>
                    </a:cubicBezTo>
                    <a:cubicBezTo>
                      <a:pt x="714" y="248"/>
                      <a:pt x="631" y="231"/>
                      <a:pt x="532" y="249"/>
                    </a:cubicBezTo>
                    <a:cubicBezTo>
                      <a:pt x="433" y="266"/>
                      <a:pt x="372" y="269"/>
                      <a:pt x="274" y="260"/>
                    </a:cubicBezTo>
                    <a:cubicBezTo>
                      <a:pt x="238" y="257"/>
                      <a:pt x="85" y="255"/>
                      <a:pt x="40" y="234"/>
                    </a:cubicBezTo>
                    <a:cubicBezTo>
                      <a:pt x="36" y="237"/>
                      <a:pt x="32" y="240"/>
                      <a:pt x="28" y="243"/>
                    </a:cubicBezTo>
                    <a:cubicBezTo>
                      <a:pt x="18" y="250"/>
                      <a:pt x="9" y="257"/>
                      <a:pt x="0" y="262"/>
                    </a:cubicBezTo>
                    <a:cubicBezTo>
                      <a:pt x="56" y="160"/>
                      <a:pt x="148" y="0"/>
                      <a:pt x="171" y="2"/>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ṥľíḓe"/>
              <p:cNvSpPr/>
              <p:nvPr/>
            </p:nvSpPr>
            <p:spPr bwMode="auto">
              <a:xfrm>
                <a:off x="6868457" y="2571776"/>
                <a:ext cx="263768" cy="182000"/>
              </a:xfrm>
              <a:custGeom>
                <a:avLst/>
                <a:gdLst>
                  <a:gd name="T0" fmla="*/ 86 w 89"/>
                  <a:gd name="T1" fmla="*/ 55 h 61"/>
                  <a:gd name="T2" fmla="*/ 0 w 89"/>
                  <a:gd name="T3" fmla="*/ 61 h 61"/>
                  <a:gd name="T4" fmla="*/ 86 w 89"/>
                  <a:gd name="T5" fmla="*/ 55 h 61"/>
                </a:gdLst>
                <a:ahLst/>
                <a:cxnLst>
                  <a:cxn ang="0">
                    <a:pos x="T0" y="T1"/>
                  </a:cxn>
                  <a:cxn ang="0">
                    <a:pos x="T2" y="T3"/>
                  </a:cxn>
                  <a:cxn ang="0">
                    <a:pos x="T4" y="T5"/>
                  </a:cxn>
                </a:cxnLst>
                <a:rect l="0" t="0" r="r" b="b"/>
                <a:pathLst>
                  <a:path w="89" h="61">
                    <a:moveTo>
                      <a:pt x="86" y="55"/>
                    </a:moveTo>
                    <a:cubicBezTo>
                      <a:pt x="89" y="61"/>
                      <a:pt x="12" y="61"/>
                      <a:pt x="0" y="61"/>
                    </a:cubicBezTo>
                    <a:cubicBezTo>
                      <a:pt x="0" y="36"/>
                      <a:pt x="58" y="0"/>
                      <a:pt x="86" y="55"/>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ṩlîdé"/>
              <p:cNvSpPr/>
              <p:nvPr/>
            </p:nvSpPr>
            <p:spPr bwMode="auto">
              <a:xfrm>
                <a:off x="6873733" y="2542761"/>
                <a:ext cx="266406" cy="182000"/>
              </a:xfrm>
              <a:custGeom>
                <a:avLst/>
                <a:gdLst>
                  <a:gd name="T0" fmla="*/ 85 w 89"/>
                  <a:gd name="T1" fmla="*/ 55 h 61"/>
                  <a:gd name="T2" fmla="*/ 0 w 89"/>
                  <a:gd name="T3" fmla="*/ 60 h 61"/>
                  <a:gd name="T4" fmla="*/ 85 w 89"/>
                  <a:gd name="T5" fmla="*/ 55 h 61"/>
                </a:gdLst>
                <a:ahLst/>
                <a:cxnLst>
                  <a:cxn ang="0">
                    <a:pos x="T0" y="T1"/>
                  </a:cxn>
                  <a:cxn ang="0">
                    <a:pos x="T2" y="T3"/>
                  </a:cxn>
                  <a:cxn ang="0">
                    <a:pos x="T4" y="T5"/>
                  </a:cxn>
                </a:cxnLst>
                <a:rect l="0" t="0" r="r" b="b"/>
                <a:pathLst>
                  <a:path w="89" h="61">
                    <a:moveTo>
                      <a:pt x="85" y="55"/>
                    </a:moveTo>
                    <a:cubicBezTo>
                      <a:pt x="89" y="61"/>
                      <a:pt x="11" y="61"/>
                      <a:pt x="0" y="60"/>
                    </a:cubicBezTo>
                    <a:cubicBezTo>
                      <a:pt x="0" y="35"/>
                      <a:pt x="58" y="0"/>
                      <a:pt x="85" y="55"/>
                    </a:cubicBezTo>
                    <a:close/>
                  </a:path>
                </a:pathLst>
              </a:custGeom>
              <a:solidFill>
                <a:srgbClr val="9C6E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ṥľíďé"/>
              <p:cNvSpPr/>
              <p:nvPr/>
            </p:nvSpPr>
            <p:spPr bwMode="auto">
              <a:xfrm>
                <a:off x="5198809" y="2534849"/>
                <a:ext cx="263768" cy="189913"/>
              </a:xfrm>
              <a:custGeom>
                <a:avLst/>
                <a:gdLst>
                  <a:gd name="T0" fmla="*/ 86 w 88"/>
                  <a:gd name="T1" fmla="*/ 58 h 64"/>
                  <a:gd name="T2" fmla="*/ 0 w 88"/>
                  <a:gd name="T3" fmla="*/ 54 h 64"/>
                  <a:gd name="T4" fmla="*/ 86 w 88"/>
                  <a:gd name="T5" fmla="*/ 58 h 64"/>
                </a:gdLst>
                <a:ahLst/>
                <a:cxnLst>
                  <a:cxn ang="0">
                    <a:pos x="T0" y="T1"/>
                  </a:cxn>
                  <a:cxn ang="0">
                    <a:pos x="T2" y="T3"/>
                  </a:cxn>
                  <a:cxn ang="0">
                    <a:pos x="T4" y="T5"/>
                  </a:cxn>
                </a:cxnLst>
                <a:rect l="0" t="0" r="r" b="b"/>
                <a:pathLst>
                  <a:path w="88" h="64">
                    <a:moveTo>
                      <a:pt x="86" y="58"/>
                    </a:moveTo>
                    <a:cubicBezTo>
                      <a:pt x="88" y="64"/>
                      <a:pt x="11" y="55"/>
                      <a:pt x="0" y="54"/>
                    </a:cubicBezTo>
                    <a:cubicBezTo>
                      <a:pt x="3" y="29"/>
                      <a:pt x="64" y="0"/>
                      <a:pt x="86" y="58"/>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ïśḷíḋé"/>
              <p:cNvSpPr/>
              <p:nvPr/>
            </p:nvSpPr>
            <p:spPr bwMode="auto">
              <a:xfrm>
                <a:off x="5201446" y="2508472"/>
                <a:ext cx="266406" cy="189913"/>
              </a:xfrm>
              <a:custGeom>
                <a:avLst/>
                <a:gdLst>
                  <a:gd name="T0" fmla="*/ 86 w 89"/>
                  <a:gd name="T1" fmla="*/ 57 h 64"/>
                  <a:gd name="T2" fmla="*/ 0 w 89"/>
                  <a:gd name="T3" fmla="*/ 53 h 64"/>
                  <a:gd name="T4" fmla="*/ 86 w 89"/>
                  <a:gd name="T5" fmla="*/ 57 h 64"/>
                </a:gdLst>
                <a:ahLst/>
                <a:cxnLst>
                  <a:cxn ang="0">
                    <a:pos x="T0" y="T1"/>
                  </a:cxn>
                  <a:cxn ang="0">
                    <a:pos x="T2" y="T3"/>
                  </a:cxn>
                  <a:cxn ang="0">
                    <a:pos x="T4" y="T5"/>
                  </a:cxn>
                </a:cxnLst>
                <a:rect l="0" t="0" r="r" b="b"/>
                <a:pathLst>
                  <a:path w="89" h="64">
                    <a:moveTo>
                      <a:pt x="86" y="57"/>
                    </a:moveTo>
                    <a:cubicBezTo>
                      <a:pt x="89" y="64"/>
                      <a:pt x="12" y="55"/>
                      <a:pt x="0" y="53"/>
                    </a:cubicBezTo>
                    <a:cubicBezTo>
                      <a:pt x="3" y="29"/>
                      <a:pt x="65" y="0"/>
                      <a:pt x="86" y="57"/>
                    </a:cubicBezTo>
                    <a:close/>
                  </a:path>
                </a:pathLst>
              </a:custGeom>
              <a:solidFill>
                <a:srgbClr val="9C6E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şľîďê"/>
              <p:cNvSpPr/>
              <p:nvPr/>
            </p:nvSpPr>
            <p:spPr bwMode="auto">
              <a:xfrm>
                <a:off x="5921532" y="2038966"/>
                <a:ext cx="727999" cy="250580"/>
              </a:xfrm>
              <a:custGeom>
                <a:avLst/>
                <a:gdLst>
                  <a:gd name="T0" fmla="*/ 276 w 276"/>
                  <a:gd name="T1" fmla="*/ 85 h 95"/>
                  <a:gd name="T2" fmla="*/ 233 w 276"/>
                  <a:gd name="T3" fmla="*/ 12 h 95"/>
                  <a:gd name="T4" fmla="*/ 242 w 276"/>
                  <a:gd name="T5" fmla="*/ 57 h 95"/>
                  <a:gd name="T6" fmla="*/ 153 w 276"/>
                  <a:gd name="T7" fmla="*/ 1 h 95"/>
                  <a:gd name="T8" fmla="*/ 193 w 276"/>
                  <a:gd name="T9" fmla="*/ 46 h 95"/>
                  <a:gd name="T10" fmla="*/ 61 w 276"/>
                  <a:gd name="T11" fmla="*/ 0 h 95"/>
                  <a:gd name="T12" fmla="*/ 125 w 276"/>
                  <a:gd name="T13" fmla="*/ 50 h 95"/>
                  <a:gd name="T14" fmla="*/ 0 w 276"/>
                  <a:gd name="T15" fmla="*/ 27 h 95"/>
                  <a:gd name="T16" fmla="*/ 135 w 276"/>
                  <a:gd name="T17" fmla="*/ 92 h 95"/>
                  <a:gd name="T18" fmla="*/ 127 w 276"/>
                  <a:gd name="T19" fmla="*/ 66 h 95"/>
                  <a:gd name="T20" fmla="*/ 195 w 276"/>
                  <a:gd name="T21" fmla="*/ 88 h 95"/>
                  <a:gd name="T22" fmla="*/ 158 w 276"/>
                  <a:gd name="T23" fmla="*/ 51 h 95"/>
                  <a:gd name="T24" fmla="*/ 256 w 276"/>
                  <a:gd name="T25" fmla="*/ 95 h 95"/>
                  <a:gd name="T26" fmla="*/ 218 w 276"/>
                  <a:gd name="T27" fmla="*/ 55 h 95"/>
                  <a:gd name="T28" fmla="*/ 276 w 276"/>
                  <a:gd name="T29" fmla="*/ 85 h 95"/>
                  <a:gd name="T30" fmla="*/ 276 w 276"/>
                  <a:gd name="T3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 h="95">
                    <a:moveTo>
                      <a:pt x="276" y="85"/>
                    </a:moveTo>
                    <a:lnTo>
                      <a:pt x="233" y="12"/>
                    </a:lnTo>
                    <a:lnTo>
                      <a:pt x="242" y="57"/>
                    </a:lnTo>
                    <a:lnTo>
                      <a:pt x="153" y="1"/>
                    </a:lnTo>
                    <a:lnTo>
                      <a:pt x="193" y="46"/>
                    </a:lnTo>
                    <a:lnTo>
                      <a:pt x="61" y="0"/>
                    </a:lnTo>
                    <a:lnTo>
                      <a:pt x="125" y="50"/>
                    </a:lnTo>
                    <a:lnTo>
                      <a:pt x="0" y="27"/>
                    </a:lnTo>
                    <a:lnTo>
                      <a:pt x="135" y="92"/>
                    </a:lnTo>
                    <a:lnTo>
                      <a:pt x="127" y="66"/>
                    </a:lnTo>
                    <a:lnTo>
                      <a:pt x="195" y="88"/>
                    </a:lnTo>
                    <a:lnTo>
                      <a:pt x="158" y="51"/>
                    </a:lnTo>
                    <a:lnTo>
                      <a:pt x="256" y="95"/>
                    </a:lnTo>
                    <a:lnTo>
                      <a:pt x="218" y="55"/>
                    </a:lnTo>
                    <a:lnTo>
                      <a:pt x="276" y="85"/>
                    </a:lnTo>
                    <a:lnTo>
                      <a:pt x="276" y="85"/>
                    </a:lnTo>
                    <a:close/>
                  </a:path>
                </a:pathLst>
              </a:custGeom>
              <a:solidFill>
                <a:srgbClr val="7278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ṩļiḑé"/>
              <p:cNvSpPr/>
              <p:nvPr/>
            </p:nvSpPr>
            <p:spPr bwMode="auto">
              <a:xfrm>
                <a:off x="4784693" y="1413836"/>
                <a:ext cx="2516343" cy="1318838"/>
              </a:xfrm>
              <a:custGeom>
                <a:avLst/>
                <a:gdLst>
                  <a:gd name="T0" fmla="*/ 844 w 844"/>
                  <a:gd name="T1" fmla="*/ 363 h 443"/>
                  <a:gd name="T2" fmla="*/ 821 w 844"/>
                  <a:gd name="T3" fmla="*/ 249 h 443"/>
                  <a:gd name="T4" fmla="*/ 764 w 844"/>
                  <a:gd name="T5" fmla="*/ 155 h 443"/>
                  <a:gd name="T6" fmla="*/ 444 w 844"/>
                  <a:gd name="T7" fmla="*/ 16 h 443"/>
                  <a:gd name="T8" fmla="*/ 211 w 844"/>
                  <a:gd name="T9" fmla="*/ 92 h 443"/>
                  <a:gd name="T10" fmla="*/ 80 w 844"/>
                  <a:gd name="T11" fmla="*/ 177 h 443"/>
                  <a:gd name="T12" fmla="*/ 21 w 844"/>
                  <a:gd name="T13" fmla="*/ 283 h 443"/>
                  <a:gd name="T14" fmla="*/ 5 w 844"/>
                  <a:gd name="T15" fmla="*/ 414 h 443"/>
                  <a:gd name="T16" fmla="*/ 64 w 844"/>
                  <a:gd name="T17" fmla="*/ 402 h 443"/>
                  <a:gd name="T18" fmla="*/ 403 w 844"/>
                  <a:gd name="T19" fmla="*/ 332 h 443"/>
                  <a:gd name="T20" fmla="*/ 737 w 844"/>
                  <a:gd name="T21" fmla="*/ 357 h 443"/>
                  <a:gd name="T22" fmla="*/ 844 w 844"/>
                  <a:gd name="T23" fmla="*/ 36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4" h="443">
                    <a:moveTo>
                      <a:pt x="844" y="363"/>
                    </a:moveTo>
                    <a:cubicBezTo>
                      <a:pt x="819" y="338"/>
                      <a:pt x="827" y="281"/>
                      <a:pt x="821" y="249"/>
                    </a:cubicBezTo>
                    <a:cubicBezTo>
                      <a:pt x="813" y="210"/>
                      <a:pt x="793" y="181"/>
                      <a:pt x="764" y="155"/>
                    </a:cubicBezTo>
                    <a:cubicBezTo>
                      <a:pt x="703" y="101"/>
                      <a:pt x="524" y="31"/>
                      <a:pt x="444" y="16"/>
                    </a:cubicBezTo>
                    <a:cubicBezTo>
                      <a:pt x="361" y="0"/>
                      <a:pt x="279" y="47"/>
                      <a:pt x="211" y="92"/>
                    </a:cubicBezTo>
                    <a:cubicBezTo>
                      <a:pt x="141" y="139"/>
                      <a:pt x="147" y="141"/>
                      <a:pt x="80" y="177"/>
                    </a:cubicBezTo>
                    <a:cubicBezTo>
                      <a:pt x="34" y="202"/>
                      <a:pt x="26" y="233"/>
                      <a:pt x="21" y="283"/>
                    </a:cubicBezTo>
                    <a:cubicBezTo>
                      <a:pt x="19" y="310"/>
                      <a:pt x="0" y="386"/>
                      <a:pt x="5" y="414"/>
                    </a:cubicBezTo>
                    <a:cubicBezTo>
                      <a:pt x="9" y="443"/>
                      <a:pt x="36" y="423"/>
                      <a:pt x="64" y="402"/>
                    </a:cubicBezTo>
                    <a:cubicBezTo>
                      <a:pt x="149" y="334"/>
                      <a:pt x="274" y="330"/>
                      <a:pt x="403" y="332"/>
                    </a:cubicBezTo>
                    <a:cubicBezTo>
                      <a:pt x="518" y="333"/>
                      <a:pt x="624" y="340"/>
                      <a:pt x="737" y="357"/>
                    </a:cubicBezTo>
                    <a:lnTo>
                      <a:pt x="844" y="363"/>
                    </a:lnTo>
                    <a:close/>
                  </a:path>
                </a:pathLst>
              </a:custGeom>
              <a:solidFill>
                <a:srgbClr val="CF68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ïsḷîḋè"/>
              <p:cNvSpPr/>
              <p:nvPr/>
            </p:nvSpPr>
            <p:spPr bwMode="auto">
              <a:xfrm>
                <a:off x="7079471" y="2468906"/>
                <a:ext cx="300695" cy="669970"/>
              </a:xfrm>
              <a:custGeom>
                <a:avLst/>
                <a:gdLst>
                  <a:gd name="T0" fmla="*/ 101 w 101"/>
                  <a:gd name="T1" fmla="*/ 225 h 225"/>
                  <a:gd name="T2" fmla="*/ 0 w 101"/>
                  <a:gd name="T3" fmla="*/ 1 h 225"/>
                  <a:gd name="T4" fmla="*/ 29 w 101"/>
                  <a:gd name="T5" fmla="*/ 0 h 225"/>
                  <a:gd name="T6" fmla="*/ 101 w 101"/>
                  <a:gd name="T7" fmla="*/ 225 h 225"/>
                </a:gdLst>
                <a:ahLst/>
                <a:cxnLst>
                  <a:cxn ang="0">
                    <a:pos x="T0" y="T1"/>
                  </a:cxn>
                  <a:cxn ang="0">
                    <a:pos x="T2" y="T3"/>
                  </a:cxn>
                  <a:cxn ang="0">
                    <a:pos x="T4" y="T5"/>
                  </a:cxn>
                  <a:cxn ang="0">
                    <a:pos x="T6" y="T7"/>
                  </a:cxn>
                </a:cxnLst>
                <a:rect l="0" t="0" r="r" b="b"/>
                <a:pathLst>
                  <a:path w="101" h="225">
                    <a:moveTo>
                      <a:pt x="101" y="225"/>
                    </a:moveTo>
                    <a:cubicBezTo>
                      <a:pt x="101" y="225"/>
                      <a:pt x="74" y="97"/>
                      <a:pt x="0" y="1"/>
                    </a:cubicBezTo>
                    <a:cubicBezTo>
                      <a:pt x="29" y="0"/>
                      <a:pt x="29" y="0"/>
                      <a:pt x="29" y="0"/>
                    </a:cubicBezTo>
                    <a:cubicBezTo>
                      <a:pt x="85" y="80"/>
                      <a:pt x="94" y="151"/>
                      <a:pt x="101" y="225"/>
                    </a:cubicBez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ṩḷíḋe"/>
              <p:cNvSpPr/>
              <p:nvPr/>
            </p:nvSpPr>
            <p:spPr bwMode="auto">
              <a:xfrm>
                <a:off x="4768867" y="2542761"/>
                <a:ext cx="308609" cy="514348"/>
              </a:xfrm>
              <a:custGeom>
                <a:avLst/>
                <a:gdLst>
                  <a:gd name="T0" fmla="*/ 103 w 103"/>
                  <a:gd name="T1" fmla="*/ 0 h 172"/>
                  <a:gd name="T2" fmla="*/ 0 w 103"/>
                  <a:gd name="T3" fmla="*/ 172 h 172"/>
                  <a:gd name="T4" fmla="*/ 21 w 103"/>
                  <a:gd name="T5" fmla="*/ 49 h 172"/>
                  <a:gd name="T6" fmla="*/ 69 w 103"/>
                  <a:gd name="T7" fmla="*/ 23 h 172"/>
                  <a:gd name="T8" fmla="*/ 103 w 103"/>
                  <a:gd name="T9" fmla="*/ 0 h 172"/>
                </a:gdLst>
                <a:ahLst/>
                <a:cxnLst>
                  <a:cxn ang="0">
                    <a:pos x="T0" y="T1"/>
                  </a:cxn>
                  <a:cxn ang="0">
                    <a:pos x="T2" y="T3"/>
                  </a:cxn>
                  <a:cxn ang="0">
                    <a:pos x="T4" y="T5"/>
                  </a:cxn>
                  <a:cxn ang="0">
                    <a:pos x="T6" y="T7"/>
                  </a:cxn>
                  <a:cxn ang="0">
                    <a:pos x="T8" y="T9"/>
                  </a:cxn>
                </a:cxnLst>
                <a:rect l="0" t="0" r="r" b="b"/>
                <a:pathLst>
                  <a:path w="103" h="172">
                    <a:moveTo>
                      <a:pt x="103" y="0"/>
                    </a:moveTo>
                    <a:cubicBezTo>
                      <a:pt x="61" y="64"/>
                      <a:pt x="20" y="136"/>
                      <a:pt x="0" y="172"/>
                    </a:cubicBezTo>
                    <a:cubicBezTo>
                      <a:pt x="3" y="134"/>
                      <a:pt x="10" y="93"/>
                      <a:pt x="21" y="49"/>
                    </a:cubicBezTo>
                    <a:cubicBezTo>
                      <a:pt x="32" y="50"/>
                      <a:pt x="50" y="37"/>
                      <a:pt x="69" y="23"/>
                    </a:cubicBezTo>
                    <a:cubicBezTo>
                      <a:pt x="80" y="14"/>
                      <a:pt x="91" y="7"/>
                      <a:pt x="103" y="0"/>
                    </a:cubicBez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ṥḻiḑé"/>
              <p:cNvSpPr/>
              <p:nvPr/>
            </p:nvSpPr>
            <p:spPr bwMode="auto">
              <a:xfrm>
                <a:off x="4990432" y="2128647"/>
                <a:ext cx="2679879" cy="683159"/>
              </a:xfrm>
              <a:custGeom>
                <a:avLst/>
                <a:gdLst>
                  <a:gd name="T0" fmla="*/ 649 w 899"/>
                  <a:gd name="T1" fmla="*/ 64 h 229"/>
                  <a:gd name="T2" fmla="*/ 778 w 899"/>
                  <a:gd name="T3" fmla="*/ 122 h 229"/>
                  <a:gd name="T4" fmla="*/ 871 w 899"/>
                  <a:gd name="T5" fmla="*/ 224 h 229"/>
                  <a:gd name="T6" fmla="*/ 768 w 899"/>
                  <a:gd name="T7" fmla="*/ 194 h 229"/>
                  <a:gd name="T8" fmla="*/ 475 w 899"/>
                  <a:gd name="T9" fmla="*/ 159 h 229"/>
                  <a:gd name="T10" fmla="*/ 179 w 899"/>
                  <a:gd name="T11" fmla="*/ 179 h 229"/>
                  <a:gd name="T12" fmla="*/ 0 w 899"/>
                  <a:gd name="T13" fmla="*/ 149 h 229"/>
                  <a:gd name="T14" fmla="*/ 208 w 899"/>
                  <a:gd name="T15" fmla="*/ 55 h 229"/>
                  <a:gd name="T16" fmla="*/ 430 w 899"/>
                  <a:gd name="T17" fmla="*/ 2 h 229"/>
                  <a:gd name="T18" fmla="*/ 649 w 899"/>
                  <a:gd name="T19" fmla="*/ 6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9" h="229">
                    <a:moveTo>
                      <a:pt x="649" y="64"/>
                    </a:moveTo>
                    <a:cubicBezTo>
                      <a:pt x="727" y="95"/>
                      <a:pt x="778" y="122"/>
                      <a:pt x="778" y="122"/>
                    </a:cubicBezTo>
                    <a:cubicBezTo>
                      <a:pt x="815" y="146"/>
                      <a:pt x="899" y="220"/>
                      <a:pt x="871" y="224"/>
                    </a:cubicBezTo>
                    <a:cubicBezTo>
                      <a:pt x="829" y="229"/>
                      <a:pt x="807" y="205"/>
                      <a:pt x="768" y="194"/>
                    </a:cubicBezTo>
                    <a:cubicBezTo>
                      <a:pt x="681" y="167"/>
                      <a:pt x="576" y="161"/>
                      <a:pt x="475" y="159"/>
                    </a:cubicBezTo>
                    <a:cubicBezTo>
                      <a:pt x="376" y="157"/>
                      <a:pt x="277" y="187"/>
                      <a:pt x="179" y="179"/>
                    </a:cubicBezTo>
                    <a:cubicBezTo>
                      <a:pt x="141" y="175"/>
                      <a:pt x="33" y="174"/>
                      <a:pt x="0" y="149"/>
                    </a:cubicBezTo>
                    <a:cubicBezTo>
                      <a:pt x="13" y="102"/>
                      <a:pt x="106" y="94"/>
                      <a:pt x="208" y="55"/>
                    </a:cubicBezTo>
                    <a:cubicBezTo>
                      <a:pt x="285" y="26"/>
                      <a:pt x="368" y="5"/>
                      <a:pt x="430" y="2"/>
                    </a:cubicBezTo>
                    <a:cubicBezTo>
                      <a:pt x="476" y="0"/>
                      <a:pt x="597" y="42"/>
                      <a:pt x="649" y="64"/>
                    </a:cubicBezTo>
                    <a:close/>
                  </a:path>
                </a:pathLst>
              </a:custGeom>
              <a:solidFill>
                <a:srgbClr val="BF3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iṩľïḑê"/>
              <p:cNvSpPr/>
              <p:nvPr/>
            </p:nvSpPr>
            <p:spPr bwMode="auto">
              <a:xfrm>
                <a:off x="4990432" y="2537486"/>
                <a:ext cx="2619213" cy="274318"/>
              </a:xfrm>
              <a:custGeom>
                <a:avLst/>
                <a:gdLst>
                  <a:gd name="T0" fmla="*/ 6 w 879"/>
                  <a:gd name="T1" fmla="*/ 0 h 92"/>
                  <a:gd name="T2" fmla="*/ 181 w 879"/>
                  <a:gd name="T3" fmla="*/ 24 h 92"/>
                  <a:gd name="T4" fmla="*/ 477 w 879"/>
                  <a:gd name="T5" fmla="*/ 4 h 92"/>
                  <a:gd name="T6" fmla="*/ 770 w 879"/>
                  <a:gd name="T7" fmla="*/ 39 h 92"/>
                  <a:gd name="T8" fmla="*/ 871 w 879"/>
                  <a:gd name="T9" fmla="*/ 69 h 92"/>
                  <a:gd name="T10" fmla="*/ 871 w 879"/>
                  <a:gd name="T11" fmla="*/ 87 h 92"/>
                  <a:gd name="T12" fmla="*/ 768 w 879"/>
                  <a:gd name="T13" fmla="*/ 57 h 92"/>
                  <a:gd name="T14" fmla="*/ 475 w 879"/>
                  <a:gd name="T15" fmla="*/ 22 h 92"/>
                  <a:gd name="T16" fmla="*/ 179 w 879"/>
                  <a:gd name="T17" fmla="*/ 42 h 92"/>
                  <a:gd name="T18" fmla="*/ 0 w 879"/>
                  <a:gd name="T19" fmla="*/ 12 h 92"/>
                  <a:gd name="T20" fmla="*/ 6 w 879"/>
                  <a:gd name="T2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92">
                    <a:moveTo>
                      <a:pt x="6" y="0"/>
                    </a:moveTo>
                    <a:cubicBezTo>
                      <a:pt x="48" y="19"/>
                      <a:pt x="146" y="21"/>
                      <a:pt x="181" y="24"/>
                    </a:cubicBezTo>
                    <a:cubicBezTo>
                      <a:pt x="279" y="33"/>
                      <a:pt x="378" y="2"/>
                      <a:pt x="477" y="4"/>
                    </a:cubicBezTo>
                    <a:cubicBezTo>
                      <a:pt x="578" y="7"/>
                      <a:pt x="682" y="13"/>
                      <a:pt x="770" y="39"/>
                    </a:cubicBezTo>
                    <a:cubicBezTo>
                      <a:pt x="808" y="50"/>
                      <a:pt x="830" y="74"/>
                      <a:pt x="871" y="69"/>
                    </a:cubicBezTo>
                    <a:cubicBezTo>
                      <a:pt x="878" y="79"/>
                      <a:pt x="879" y="86"/>
                      <a:pt x="871" y="87"/>
                    </a:cubicBezTo>
                    <a:cubicBezTo>
                      <a:pt x="829" y="92"/>
                      <a:pt x="807" y="68"/>
                      <a:pt x="768" y="57"/>
                    </a:cubicBezTo>
                    <a:cubicBezTo>
                      <a:pt x="681" y="30"/>
                      <a:pt x="576" y="24"/>
                      <a:pt x="475" y="22"/>
                    </a:cubicBezTo>
                    <a:cubicBezTo>
                      <a:pt x="376" y="20"/>
                      <a:pt x="277" y="50"/>
                      <a:pt x="179" y="42"/>
                    </a:cubicBezTo>
                    <a:cubicBezTo>
                      <a:pt x="141" y="38"/>
                      <a:pt x="33" y="37"/>
                      <a:pt x="0" y="12"/>
                    </a:cubicBezTo>
                    <a:cubicBezTo>
                      <a:pt x="4" y="9"/>
                      <a:pt x="1" y="4"/>
                      <a:pt x="6" y="0"/>
                    </a:cubicBezTo>
                    <a:close/>
                  </a:path>
                </a:pathLst>
              </a:custGeom>
              <a:solidFill>
                <a:srgbClr val="6060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10" name="直接箭头连接符 9"/>
            <p:cNvCxnSpPr/>
            <p:nvPr/>
          </p:nvCxnSpPr>
          <p:spPr>
            <a:xfrm>
              <a:off x="1638321" y="2892036"/>
              <a:ext cx="6795" cy="248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678215" y="4020699"/>
              <a:ext cx="8750" cy="269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066727" y="4615664"/>
              <a:ext cx="576064" cy="69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672664" y="2413611"/>
              <a:ext cx="835560" cy="276999"/>
            </a:xfrm>
            <a:prstGeom prst="rect">
              <a:avLst/>
            </a:prstGeom>
            <a:noFill/>
          </p:spPr>
          <p:txBody>
            <a:bodyPr wrap="square" rtlCol="0">
              <a:spAutoFit/>
            </a:bodyPr>
            <a:lstStyle/>
            <a:p>
              <a:pPr algn="ctr"/>
              <a:r>
                <a:rPr lang="zh-CN" altLang="en-US" sz="1200" dirty="0" smtClean="0"/>
                <a:t>客户</a:t>
              </a:r>
              <a:endParaRPr lang="zh-CN" altLang="en-US" sz="1200" dirty="0"/>
            </a:p>
          </p:txBody>
        </p:sp>
        <p:sp>
          <p:nvSpPr>
            <p:cNvPr id="14" name="文本框 13"/>
            <p:cNvSpPr txBox="1"/>
            <p:nvPr/>
          </p:nvSpPr>
          <p:spPr>
            <a:xfrm>
              <a:off x="1672664" y="3355045"/>
              <a:ext cx="835560" cy="276999"/>
            </a:xfrm>
            <a:prstGeom prst="rect">
              <a:avLst/>
            </a:prstGeom>
            <a:noFill/>
          </p:spPr>
          <p:txBody>
            <a:bodyPr wrap="square" rtlCol="0">
              <a:spAutoFit/>
            </a:bodyPr>
            <a:lstStyle/>
            <a:p>
              <a:pPr algn="ctr"/>
              <a:r>
                <a:rPr lang="zh-CN" altLang="en-US" sz="1200" dirty="0" smtClean="0"/>
                <a:t>经销商</a:t>
              </a:r>
              <a:endParaRPr lang="zh-CN" altLang="en-US" sz="1200" dirty="0"/>
            </a:p>
          </p:txBody>
        </p:sp>
        <p:sp>
          <p:nvSpPr>
            <p:cNvPr id="15" name="文本框 14"/>
            <p:cNvSpPr txBox="1"/>
            <p:nvPr/>
          </p:nvSpPr>
          <p:spPr>
            <a:xfrm>
              <a:off x="1328905" y="5059426"/>
              <a:ext cx="835560" cy="276999"/>
            </a:xfrm>
            <a:prstGeom prst="rect">
              <a:avLst/>
            </a:prstGeom>
            <a:noFill/>
          </p:spPr>
          <p:txBody>
            <a:bodyPr wrap="square" rtlCol="0">
              <a:spAutoFit/>
            </a:bodyPr>
            <a:lstStyle/>
            <a:p>
              <a:pPr algn="ctr"/>
              <a:r>
                <a:rPr lang="zh-CN" altLang="en-US" sz="1200" dirty="0" smtClean="0"/>
                <a:t>主机厂</a:t>
              </a:r>
              <a:endParaRPr lang="zh-CN" altLang="en-US" sz="1200" dirty="0"/>
            </a:p>
          </p:txBody>
        </p:sp>
        <p:sp>
          <p:nvSpPr>
            <p:cNvPr id="16" name="文本框 15"/>
            <p:cNvSpPr txBox="1"/>
            <p:nvPr/>
          </p:nvSpPr>
          <p:spPr>
            <a:xfrm>
              <a:off x="2616822" y="5022566"/>
              <a:ext cx="835560" cy="461665"/>
            </a:xfrm>
            <a:prstGeom prst="rect">
              <a:avLst/>
            </a:prstGeom>
            <a:noFill/>
          </p:spPr>
          <p:txBody>
            <a:bodyPr wrap="square" rtlCol="0">
              <a:spAutoFit/>
            </a:bodyPr>
            <a:lstStyle/>
            <a:p>
              <a:pPr algn="ctr"/>
              <a:r>
                <a:rPr lang="zh-CN" altLang="en-US" sz="1200" dirty="0" smtClean="0"/>
                <a:t>第三方服务提供商</a:t>
              </a:r>
              <a:endParaRPr lang="zh-CN" altLang="en-US" sz="1200" dirty="0"/>
            </a:p>
          </p:txBody>
        </p:sp>
      </p:grpSp>
      <p:sp>
        <p:nvSpPr>
          <p:cNvPr id="186" name="右箭头 185"/>
          <p:cNvSpPr/>
          <p:nvPr/>
        </p:nvSpPr>
        <p:spPr>
          <a:xfrm>
            <a:off x="4010943" y="3653731"/>
            <a:ext cx="1286418" cy="772398"/>
          </a:xfrm>
          <a:prstGeom prst="rightArrow">
            <a:avLst/>
          </a:prstGeom>
          <a:noFill/>
          <a:ln>
            <a:solidFill>
              <a:srgbClr val="5BD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改变</a:t>
            </a:r>
            <a:endParaRPr lang="zh-CN" altLang="en-US" b="1" dirty="0">
              <a:solidFill>
                <a:schemeClr val="tx1"/>
              </a:solidFill>
            </a:endParaRPr>
          </a:p>
        </p:txBody>
      </p:sp>
      <p:sp>
        <p:nvSpPr>
          <p:cNvPr id="187" name="文本框 186"/>
          <p:cNvSpPr txBox="1"/>
          <p:nvPr/>
        </p:nvSpPr>
        <p:spPr>
          <a:xfrm>
            <a:off x="1204812" y="1988840"/>
            <a:ext cx="1881011" cy="307777"/>
          </a:xfrm>
          <a:prstGeom prst="rect">
            <a:avLst/>
          </a:prstGeom>
          <a:noFill/>
        </p:spPr>
        <p:txBody>
          <a:bodyPr wrap="square" rtlCol="0">
            <a:spAutoFit/>
          </a:bodyPr>
          <a:lstStyle/>
          <a:p>
            <a:pPr algn="ctr"/>
            <a:r>
              <a:rPr lang="zh-CN" altLang="en-US" sz="1400" b="1" dirty="0" smtClean="0"/>
              <a:t>传统系统架构</a:t>
            </a:r>
            <a:endParaRPr lang="zh-CN" altLang="en-US" sz="1400" b="1" dirty="0"/>
          </a:p>
        </p:txBody>
      </p:sp>
      <p:grpSp>
        <p:nvGrpSpPr>
          <p:cNvPr id="188" name="组合 187"/>
          <p:cNvGrpSpPr/>
          <p:nvPr/>
        </p:nvGrpSpPr>
        <p:grpSpPr>
          <a:xfrm>
            <a:off x="6603230" y="2630458"/>
            <a:ext cx="3960441" cy="3281569"/>
            <a:chOff x="6360667" y="2199059"/>
            <a:chExt cx="4468471" cy="3548717"/>
          </a:xfrm>
        </p:grpSpPr>
        <p:sp>
          <p:nvSpPr>
            <p:cNvPr id="189" name="cloud-computing_283415"/>
            <p:cNvSpPr>
              <a:spLocks noChangeAspect="1"/>
            </p:cNvSpPr>
            <p:nvPr/>
          </p:nvSpPr>
          <p:spPr bwMode="auto">
            <a:xfrm>
              <a:off x="8115399" y="3501008"/>
              <a:ext cx="1220618" cy="698351"/>
            </a:xfrm>
            <a:custGeom>
              <a:avLst/>
              <a:gdLst>
                <a:gd name="connsiteX0" fmla="*/ 311799 w 607639"/>
                <a:gd name="connsiteY0" fmla="*/ 60757 h 422405"/>
                <a:gd name="connsiteX1" fmla="*/ 324883 w 607639"/>
                <a:gd name="connsiteY1" fmla="*/ 73736 h 422405"/>
                <a:gd name="connsiteX2" fmla="*/ 311799 w 607639"/>
                <a:gd name="connsiteY2" fmla="*/ 86715 h 422405"/>
                <a:gd name="connsiteX3" fmla="*/ 229648 w 607639"/>
                <a:gd name="connsiteY3" fmla="*/ 158368 h 422405"/>
                <a:gd name="connsiteX4" fmla="*/ 216831 w 607639"/>
                <a:gd name="connsiteY4" fmla="*/ 169569 h 422405"/>
                <a:gd name="connsiteX5" fmla="*/ 215051 w 607639"/>
                <a:gd name="connsiteY5" fmla="*/ 169480 h 422405"/>
                <a:gd name="connsiteX6" fmla="*/ 203925 w 607639"/>
                <a:gd name="connsiteY6" fmla="*/ 154812 h 422405"/>
                <a:gd name="connsiteX7" fmla="*/ 311799 w 607639"/>
                <a:gd name="connsiteY7" fmla="*/ 60757 h 422405"/>
                <a:gd name="connsiteX8" fmla="*/ 311785 w 607639"/>
                <a:gd name="connsiteY8" fmla="*/ 0 h 422405"/>
                <a:gd name="connsiteX9" fmla="*/ 427225 w 607639"/>
                <a:gd name="connsiteY9" fmla="*/ 45058 h 422405"/>
                <a:gd name="connsiteX10" fmla="*/ 481251 w 607639"/>
                <a:gd name="connsiteY10" fmla="*/ 155525 h 422405"/>
                <a:gd name="connsiteX11" fmla="*/ 469325 w 607639"/>
                <a:gd name="connsiteY11" fmla="*/ 169566 h 422405"/>
                <a:gd name="connsiteX12" fmla="*/ 455262 w 607639"/>
                <a:gd name="connsiteY12" fmla="*/ 157658 h 422405"/>
                <a:gd name="connsiteX13" fmla="*/ 409602 w 607639"/>
                <a:gd name="connsiteY13" fmla="*/ 64165 h 422405"/>
                <a:gd name="connsiteX14" fmla="*/ 311785 w 607639"/>
                <a:gd name="connsiteY14" fmla="*/ 25950 h 422405"/>
                <a:gd name="connsiteX15" fmla="*/ 216906 w 607639"/>
                <a:gd name="connsiteY15" fmla="*/ 61766 h 422405"/>
                <a:gd name="connsiteX16" fmla="*/ 169377 w 607639"/>
                <a:gd name="connsiteY16" fmla="*/ 150192 h 422405"/>
                <a:gd name="connsiteX17" fmla="*/ 155225 w 607639"/>
                <a:gd name="connsiteY17" fmla="*/ 161301 h 422405"/>
                <a:gd name="connsiteX18" fmla="*/ 144011 w 607639"/>
                <a:gd name="connsiteY18" fmla="*/ 160768 h 422405"/>
                <a:gd name="connsiteX19" fmla="*/ 25990 w 607639"/>
                <a:gd name="connsiteY19" fmla="*/ 278611 h 422405"/>
                <a:gd name="connsiteX20" fmla="*/ 144011 w 607639"/>
                <a:gd name="connsiteY20" fmla="*/ 396455 h 422405"/>
                <a:gd name="connsiteX21" fmla="*/ 479827 w 607639"/>
                <a:gd name="connsiteY21" fmla="*/ 396455 h 422405"/>
                <a:gd name="connsiteX22" fmla="*/ 581560 w 607639"/>
                <a:gd name="connsiteY22" fmla="*/ 294875 h 422405"/>
                <a:gd name="connsiteX23" fmla="*/ 523440 w 607639"/>
                <a:gd name="connsiteY23" fmla="*/ 203071 h 422405"/>
                <a:gd name="connsiteX24" fmla="*/ 519257 w 607639"/>
                <a:gd name="connsiteY24" fmla="*/ 201116 h 422405"/>
                <a:gd name="connsiteX25" fmla="*/ 512225 w 607639"/>
                <a:gd name="connsiteY25" fmla="*/ 184141 h 422405"/>
                <a:gd name="connsiteX26" fmla="*/ 529314 w 607639"/>
                <a:gd name="connsiteY26" fmla="*/ 177209 h 422405"/>
                <a:gd name="connsiteX27" fmla="*/ 534566 w 607639"/>
                <a:gd name="connsiteY27" fmla="*/ 179609 h 422405"/>
                <a:gd name="connsiteX28" fmla="*/ 607639 w 607639"/>
                <a:gd name="connsiteY28" fmla="*/ 294875 h 422405"/>
                <a:gd name="connsiteX29" fmla="*/ 479827 w 607639"/>
                <a:gd name="connsiteY29" fmla="*/ 422405 h 422405"/>
                <a:gd name="connsiteX30" fmla="*/ 144011 w 607639"/>
                <a:gd name="connsiteY30" fmla="*/ 422405 h 422405"/>
                <a:gd name="connsiteX31" fmla="*/ 0 w 607639"/>
                <a:gd name="connsiteY31" fmla="*/ 278611 h 422405"/>
                <a:gd name="connsiteX32" fmla="*/ 144011 w 607639"/>
                <a:gd name="connsiteY32" fmla="*/ 134818 h 422405"/>
                <a:gd name="connsiteX33" fmla="*/ 145613 w 607639"/>
                <a:gd name="connsiteY33" fmla="*/ 134818 h 422405"/>
                <a:gd name="connsiteX34" fmla="*/ 199639 w 607639"/>
                <a:gd name="connsiteY34" fmla="*/ 42303 h 422405"/>
                <a:gd name="connsiteX35" fmla="*/ 311785 w 607639"/>
                <a:gd name="connsiteY35" fmla="*/ 0 h 4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422405">
                  <a:moveTo>
                    <a:pt x="311799" y="60757"/>
                  </a:moveTo>
                  <a:cubicBezTo>
                    <a:pt x="319009" y="60757"/>
                    <a:pt x="324883" y="66535"/>
                    <a:pt x="324883" y="73736"/>
                  </a:cubicBezTo>
                  <a:cubicBezTo>
                    <a:pt x="324883" y="80937"/>
                    <a:pt x="319009" y="86715"/>
                    <a:pt x="311799" y="86715"/>
                  </a:cubicBezTo>
                  <a:cubicBezTo>
                    <a:pt x="270590" y="86715"/>
                    <a:pt x="235255" y="117563"/>
                    <a:pt x="229648" y="158368"/>
                  </a:cubicBezTo>
                  <a:cubicBezTo>
                    <a:pt x="228757" y="164857"/>
                    <a:pt x="223239" y="169569"/>
                    <a:pt x="216831" y="169569"/>
                  </a:cubicBezTo>
                  <a:cubicBezTo>
                    <a:pt x="216208" y="169569"/>
                    <a:pt x="215674" y="169569"/>
                    <a:pt x="215051" y="169480"/>
                  </a:cubicBezTo>
                  <a:cubicBezTo>
                    <a:pt x="207930" y="168502"/>
                    <a:pt x="202946" y="161924"/>
                    <a:pt x="203925" y="154812"/>
                  </a:cubicBezTo>
                  <a:cubicBezTo>
                    <a:pt x="211223" y="101206"/>
                    <a:pt x="257595" y="60757"/>
                    <a:pt x="311799" y="60757"/>
                  </a:cubicBezTo>
                  <a:close/>
                  <a:moveTo>
                    <a:pt x="311785" y="0"/>
                  </a:moveTo>
                  <a:cubicBezTo>
                    <a:pt x="354775" y="0"/>
                    <a:pt x="395717" y="15997"/>
                    <a:pt x="427225" y="45058"/>
                  </a:cubicBezTo>
                  <a:cubicBezTo>
                    <a:pt x="458555" y="74030"/>
                    <a:pt x="477691" y="113222"/>
                    <a:pt x="481251" y="155525"/>
                  </a:cubicBezTo>
                  <a:cubicBezTo>
                    <a:pt x="481786" y="162723"/>
                    <a:pt x="476534" y="168944"/>
                    <a:pt x="469325" y="169566"/>
                  </a:cubicBezTo>
                  <a:cubicBezTo>
                    <a:pt x="462204" y="170188"/>
                    <a:pt x="455885" y="164856"/>
                    <a:pt x="455262" y="157658"/>
                  </a:cubicBezTo>
                  <a:cubicBezTo>
                    <a:pt x="452325" y="121842"/>
                    <a:pt x="436126" y="88694"/>
                    <a:pt x="409602" y="64165"/>
                  </a:cubicBezTo>
                  <a:cubicBezTo>
                    <a:pt x="382901" y="39548"/>
                    <a:pt x="348189" y="25950"/>
                    <a:pt x="311785" y="25950"/>
                  </a:cubicBezTo>
                  <a:cubicBezTo>
                    <a:pt x="276806" y="25950"/>
                    <a:pt x="243073" y="38659"/>
                    <a:pt x="216906" y="61766"/>
                  </a:cubicBezTo>
                  <a:cubicBezTo>
                    <a:pt x="190916" y="84605"/>
                    <a:pt x="174005" y="115977"/>
                    <a:pt x="169377" y="150192"/>
                  </a:cubicBezTo>
                  <a:cubicBezTo>
                    <a:pt x="168398" y="157035"/>
                    <a:pt x="162168" y="162012"/>
                    <a:pt x="155225" y="161301"/>
                  </a:cubicBezTo>
                  <a:cubicBezTo>
                    <a:pt x="151131" y="160946"/>
                    <a:pt x="147482" y="160768"/>
                    <a:pt x="144011" y="160768"/>
                  </a:cubicBezTo>
                  <a:cubicBezTo>
                    <a:pt x="78948" y="160768"/>
                    <a:pt x="25990" y="213646"/>
                    <a:pt x="25990" y="278611"/>
                  </a:cubicBezTo>
                  <a:cubicBezTo>
                    <a:pt x="25990" y="343576"/>
                    <a:pt x="78948" y="396455"/>
                    <a:pt x="144011" y="396455"/>
                  </a:cubicBezTo>
                  <a:lnTo>
                    <a:pt x="479827" y="396455"/>
                  </a:lnTo>
                  <a:cubicBezTo>
                    <a:pt x="535990" y="396455"/>
                    <a:pt x="581560" y="350864"/>
                    <a:pt x="581560" y="294875"/>
                  </a:cubicBezTo>
                  <a:cubicBezTo>
                    <a:pt x="581560" y="255860"/>
                    <a:pt x="558775" y="219779"/>
                    <a:pt x="523440" y="203071"/>
                  </a:cubicBezTo>
                  <a:cubicBezTo>
                    <a:pt x="522016" y="202360"/>
                    <a:pt x="520592" y="201738"/>
                    <a:pt x="519257" y="201116"/>
                  </a:cubicBezTo>
                  <a:cubicBezTo>
                    <a:pt x="512581" y="198361"/>
                    <a:pt x="509466" y="190718"/>
                    <a:pt x="512225" y="184141"/>
                  </a:cubicBezTo>
                  <a:cubicBezTo>
                    <a:pt x="515074" y="177565"/>
                    <a:pt x="522639" y="174454"/>
                    <a:pt x="529314" y="177209"/>
                  </a:cubicBezTo>
                  <a:cubicBezTo>
                    <a:pt x="531094" y="177920"/>
                    <a:pt x="532875" y="178720"/>
                    <a:pt x="534566" y="179609"/>
                  </a:cubicBezTo>
                  <a:cubicBezTo>
                    <a:pt x="578979" y="200582"/>
                    <a:pt x="607639" y="245818"/>
                    <a:pt x="607639" y="294875"/>
                  </a:cubicBezTo>
                  <a:cubicBezTo>
                    <a:pt x="607639" y="365172"/>
                    <a:pt x="550320" y="422405"/>
                    <a:pt x="479827" y="422405"/>
                  </a:cubicBezTo>
                  <a:lnTo>
                    <a:pt x="144011" y="422405"/>
                  </a:lnTo>
                  <a:cubicBezTo>
                    <a:pt x="64618" y="422405"/>
                    <a:pt x="0" y="357884"/>
                    <a:pt x="0" y="278611"/>
                  </a:cubicBezTo>
                  <a:cubicBezTo>
                    <a:pt x="0" y="199249"/>
                    <a:pt x="64618" y="134818"/>
                    <a:pt x="144011" y="134818"/>
                  </a:cubicBezTo>
                  <a:cubicBezTo>
                    <a:pt x="144545" y="134818"/>
                    <a:pt x="145079" y="134818"/>
                    <a:pt x="145613" y="134818"/>
                  </a:cubicBezTo>
                  <a:cubicBezTo>
                    <a:pt x="153089" y="99091"/>
                    <a:pt x="172047" y="66565"/>
                    <a:pt x="199639" y="42303"/>
                  </a:cubicBezTo>
                  <a:cubicBezTo>
                    <a:pt x="230613" y="15019"/>
                    <a:pt x="270487" y="0"/>
                    <a:pt x="311785" y="0"/>
                  </a:cubicBezTo>
                  <a:close/>
                </a:path>
              </a:pathLst>
            </a:custGeom>
            <a:solidFill>
              <a:schemeClr val="accent1"/>
            </a:solidFill>
            <a:ln>
              <a:noFill/>
            </a:ln>
          </p:spPr>
        </p:sp>
        <p:grpSp>
          <p:nvGrpSpPr>
            <p:cNvPr id="190" name="组合 1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447464" y="2240544"/>
              <a:ext cx="613862" cy="487067"/>
              <a:chOff x="2213430" y="1202833"/>
              <a:chExt cx="7765141" cy="4941839"/>
            </a:xfrm>
          </p:grpSpPr>
          <p:sp>
            <p:nvSpPr>
              <p:cNvPr id="328" name="îšḷiḋe"/>
              <p:cNvSpPr/>
              <p:nvPr/>
            </p:nvSpPr>
            <p:spPr bwMode="auto">
              <a:xfrm>
                <a:off x="2213430" y="3311791"/>
                <a:ext cx="3154389" cy="2214353"/>
              </a:xfrm>
              <a:custGeom>
                <a:avLst/>
                <a:gdLst/>
                <a:ahLst/>
                <a:cxnLst>
                  <a:cxn ang="0">
                    <a:pos x="55" y="254"/>
                  </a:cxn>
                  <a:cxn ang="0">
                    <a:pos x="63" y="183"/>
                  </a:cxn>
                  <a:cxn ang="0">
                    <a:pos x="67" y="179"/>
                  </a:cxn>
                  <a:cxn ang="0">
                    <a:pos x="70" y="183"/>
                  </a:cxn>
                  <a:cxn ang="0">
                    <a:pos x="70" y="254"/>
                  </a:cxn>
                  <a:cxn ang="0">
                    <a:pos x="293" y="254"/>
                  </a:cxn>
                  <a:cxn ang="0">
                    <a:pos x="293" y="183"/>
                  </a:cxn>
                  <a:cxn ang="0">
                    <a:pos x="297" y="179"/>
                  </a:cxn>
                  <a:cxn ang="0">
                    <a:pos x="302" y="184"/>
                  </a:cxn>
                  <a:cxn ang="0">
                    <a:pos x="308" y="254"/>
                  </a:cxn>
                  <a:cxn ang="0">
                    <a:pos x="362" y="254"/>
                  </a:cxn>
                  <a:cxn ang="0">
                    <a:pos x="355" y="103"/>
                  </a:cxn>
                  <a:cxn ang="0">
                    <a:pos x="312" y="62"/>
                  </a:cxn>
                  <a:cxn ang="0">
                    <a:pos x="233" y="51"/>
                  </a:cxn>
                  <a:cxn ang="0">
                    <a:pos x="221" y="35"/>
                  </a:cxn>
                  <a:cxn ang="0">
                    <a:pos x="219" y="0"/>
                  </a:cxn>
                  <a:cxn ang="0">
                    <a:pos x="179" y="0"/>
                  </a:cxn>
                  <a:cxn ang="0">
                    <a:pos x="143" y="0"/>
                  </a:cxn>
                  <a:cxn ang="0">
                    <a:pos x="142" y="36"/>
                  </a:cxn>
                  <a:cxn ang="0">
                    <a:pos x="129" y="50"/>
                  </a:cxn>
                  <a:cxn ang="0">
                    <a:pos x="51" y="62"/>
                  </a:cxn>
                  <a:cxn ang="0">
                    <a:pos x="8" y="103"/>
                  </a:cxn>
                  <a:cxn ang="0">
                    <a:pos x="0" y="254"/>
                  </a:cxn>
                  <a:cxn ang="0">
                    <a:pos x="55" y="254"/>
                  </a:cxn>
                </a:cxnLst>
                <a:rect l="0" t="0" r="r" b="b"/>
                <a:pathLst>
                  <a:path w="362" h="254">
                    <a:moveTo>
                      <a:pt x="55" y="254"/>
                    </a:moveTo>
                    <a:cubicBezTo>
                      <a:pt x="63" y="183"/>
                      <a:pt x="63" y="183"/>
                      <a:pt x="63" y="183"/>
                    </a:cubicBezTo>
                    <a:cubicBezTo>
                      <a:pt x="63" y="181"/>
                      <a:pt x="65" y="179"/>
                      <a:pt x="67" y="179"/>
                    </a:cubicBezTo>
                    <a:cubicBezTo>
                      <a:pt x="69" y="179"/>
                      <a:pt x="70" y="181"/>
                      <a:pt x="70" y="183"/>
                    </a:cubicBezTo>
                    <a:cubicBezTo>
                      <a:pt x="70" y="254"/>
                      <a:pt x="70" y="254"/>
                      <a:pt x="70" y="254"/>
                    </a:cubicBezTo>
                    <a:cubicBezTo>
                      <a:pt x="293" y="254"/>
                      <a:pt x="293" y="254"/>
                      <a:pt x="293" y="254"/>
                    </a:cubicBezTo>
                    <a:cubicBezTo>
                      <a:pt x="293" y="183"/>
                      <a:pt x="293" y="183"/>
                      <a:pt x="293" y="183"/>
                    </a:cubicBezTo>
                    <a:cubicBezTo>
                      <a:pt x="293" y="181"/>
                      <a:pt x="295" y="179"/>
                      <a:pt x="297" y="179"/>
                    </a:cubicBezTo>
                    <a:cubicBezTo>
                      <a:pt x="299" y="180"/>
                      <a:pt x="302" y="179"/>
                      <a:pt x="302" y="184"/>
                    </a:cubicBezTo>
                    <a:cubicBezTo>
                      <a:pt x="308" y="254"/>
                      <a:pt x="308" y="254"/>
                      <a:pt x="308" y="254"/>
                    </a:cubicBezTo>
                    <a:cubicBezTo>
                      <a:pt x="362" y="254"/>
                      <a:pt x="362" y="254"/>
                      <a:pt x="362" y="254"/>
                    </a:cubicBezTo>
                    <a:cubicBezTo>
                      <a:pt x="355" y="103"/>
                      <a:pt x="355" y="103"/>
                      <a:pt x="355" y="103"/>
                    </a:cubicBezTo>
                    <a:cubicBezTo>
                      <a:pt x="351" y="83"/>
                      <a:pt x="334" y="66"/>
                      <a:pt x="312" y="62"/>
                    </a:cubicBezTo>
                    <a:cubicBezTo>
                      <a:pt x="233" y="51"/>
                      <a:pt x="233" y="51"/>
                      <a:pt x="233" y="51"/>
                    </a:cubicBezTo>
                    <a:cubicBezTo>
                      <a:pt x="226" y="49"/>
                      <a:pt x="221" y="42"/>
                      <a:pt x="221" y="35"/>
                    </a:cubicBezTo>
                    <a:cubicBezTo>
                      <a:pt x="219" y="0"/>
                      <a:pt x="219" y="0"/>
                      <a:pt x="219" y="0"/>
                    </a:cubicBezTo>
                    <a:cubicBezTo>
                      <a:pt x="179" y="0"/>
                      <a:pt x="179" y="0"/>
                      <a:pt x="179" y="0"/>
                    </a:cubicBezTo>
                    <a:cubicBezTo>
                      <a:pt x="143" y="0"/>
                      <a:pt x="143" y="0"/>
                      <a:pt x="143" y="0"/>
                    </a:cubicBezTo>
                    <a:cubicBezTo>
                      <a:pt x="142" y="36"/>
                      <a:pt x="142" y="36"/>
                      <a:pt x="142" y="36"/>
                    </a:cubicBezTo>
                    <a:cubicBezTo>
                      <a:pt x="141" y="43"/>
                      <a:pt x="136" y="49"/>
                      <a:pt x="129" y="50"/>
                    </a:cubicBezTo>
                    <a:cubicBezTo>
                      <a:pt x="51" y="62"/>
                      <a:pt x="51" y="62"/>
                      <a:pt x="51" y="62"/>
                    </a:cubicBezTo>
                    <a:cubicBezTo>
                      <a:pt x="30" y="66"/>
                      <a:pt x="13" y="83"/>
                      <a:pt x="8" y="103"/>
                    </a:cubicBezTo>
                    <a:cubicBezTo>
                      <a:pt x="0" y="254"/>
                      <a:pt x="0" y="254"/>
                      <a:pt x="0" y="254"/>
                    </a:cubicBezTo>
                    <a:lnTo>
                      <a:pt x="55" y="254"/>
                    </a:lnTo>
                    <a:close/>
                  </a:path>
                </a:pathLst>
              </a:custGeom>
              <a:solidFill>
                <a:srgbClr val="FFE1CC"/>
              </a:solidFill>
              <a:ln w="9525">
                <a:noFill/>
                <a:round/>
              </a:ln>
            </p:spPr>
            <p:txBody>
              <a:bodyPr anchor="ctr"/>
              <a:lstStyle/>
              <a:p>
                <a:pPr algn="ctr"/>
              </a:p>
            </p:txBody>
          </p:sp>
          <p:sp>
            <p:nvSpPr>
              <p:cNvPr id="329" name="îṣľîḍe"/>
              <p:cNvSpPr/>
              <p:nvPr/>
            </p:nvSpPr>
            <p:spPr bwMode="auto">
              <a:xfrm>
                <a:off x="3198179" y="3625846"/>
                <a:ext cx="1193408" cy="1900298"/>
              </a:xfrm>
              <a:custGeom>
                <a:avLst/>
                <a:gdLst/>
                <a:ahLst/>
                <a:cxnLst>
                  <a:cxn ang="0">
                    <a:pos x="116" y="218"/>
                  </a:cxn>
                  <a:cxn ang="0">
                    <a:pos x="137" y="16"/>
                  </a:cxn>
                  <a:cxn ang="0">
                    <a:pos x="122" y="14"/>
                  </a:cxn>
                  <a:cxn ang="0">
                    <a:pos x="110" y="0"/>
                  </a:cxn>
                  <a:cxn ang="0">
                    <a:pos x="69" y="41"/>
                  </a:cxn>
                  <a:cxn ang="0">
                    <a:pos x="27" y="0"/>
                  </a:cxn>
                  <a:cxn ang="0">
                    <a:pos x="15" y="14"/>
                  </a:cxn>
                  <a:cxn ang="0">
                    <a:pos x="0" y="16"/>
                  </a:cxn>
                  <a:cxn ang="0">
                    <a:pos x="29" y="218"/>
                  </a:cxn>
                  <a:cxn ang="0">
                    <a:pos x="116" y="218"/>
                  </a:cxn>
                </a:cxnLst>
                <a:rect l="0" t="0" r="r" b="b"/>
                <a:pathLst>
                  <a:path w="137" h="218">
                    <a:moveTo>
                      <a:pt x="116" y="218"/>
                    </a:moveTo>
                    <a:cubicBezTo>
                      <a:pt x="137" y="16"/>
                      <a:pt x="137" y="16"/>
                      <a:pt x="137" y="16"/>
                    </a:cubicBezTo>
                    <a:cubicBezTo>
                      <a:pt x="122" y="14"/>
                      <a:pt x="122" y="14"/>
                      <a:pt x="122" y="14"/>
                    </a:cubicBezTo>
                    <a:cubicBezTo>
                      <a:pt x="116" y="13"/>
                      <a:pt x="110" y="7"/>
                      <a:pt x="110" y="0"/>
                    </a:cubicBezTo>
                    <a:cubicBezTo>
                      <a:pt x="69" y="41"/>
                      <a:pt x="69" y="41"/>
                      <a:pt x="69" y="41"/>
                    </a:cubicBezTo>
                    <a:cubicBezTo>
                      <a:pt x="27" y="0"/>
                      <a:pt x="27" y="0"/>
                      <a:pt x="27" y="0"/>
                    </a:cubicBezTo>
                    <a:cubicBezTo>
                      <a:pt x="27" y="7"/>
                      <a:pt x="22" y="13"/>
                      <a:pt x="15" y="14"/>
                    </a:cubicBezTo>
                    <a:cubicBezTo>
                      <a:pt x="0" y="16"/>
                      <a:pt x="0" y="16"/>
                      <a:pt x="0" y="16"/>
                    </a:cubicBezTo>
                    <a:cubicBezTo>
                      <a:pt x="29" y="218"/>
                      <a:pt x="29" y="218"/>
                      <a:pt x="29" y="218"/>
                    </a:cubicBezTo>
                    <a:lnTo>
                      <a:pt x="116" y="218"/>
                    </a:lnTo>
                    <a:close/>
                  </a:path>
                </a:pathLst>
              </a:custGeom>
              <a:solidFill>
                <a:srgbClr val="0D979B"/>
              </a:solidFill>
              <a:ln w="9525">
                <a:noFill/>
                <a:round/>
              </a:ln>
            </p:spPr>
            <p:txBody>
              <a:bodyPr anchor="ctr"/>
              <a:lstStyle/>
              <a:p>
                <a:pPr algn="ctr"/>
              </a:p>
            </p:txBody>
          </p:sp>
          <p:sp>
            <p:nvSpPr>
              <p:cNvPr id="330" name="íŝliḋè"/>
              <p:cNvSpPr/>
              <p:nvPr/>
            </p:nvSpPr>
            <p:spPr bwMode="auto">
              <a:xfrm>
                <a:off x="3660212" y="3983549"/>
                <a:ext cx="269342" cy="1542595"/>
              </a:xfrm>
              <a:custGeom>
                <a:avLst/>
                <a:gdLst/>
                <a:ahLst/>
                <a:cxnLst>
                  <a:cxn ang="0">
                    <a:pos x="9" y="50"/>
                  </a:cxn>
                  <a:cxn ang="0">
                    <a:pos x="3" y="177"/>
                  </a:cxn>
                  <a:cxn ang="0">
                    <a:pos x="29" y="177"/>
                  </a:cxn>
                  <a:cxn ang="0">
                    <a:pos x="22" y="50"/>
                  </a:cxn>
                  <a:cxn ang="0">
                    <a:pos x="23" y="42"/>
                  </a:cxn>
                  <a:cxn ang="0">
                    <a:pos x="31" y="27"/>
                  </a:cxn>
                  <a:cxn ang="0">
                    <a:pos x="16" y="0"/>
                  </a:cxn>
                  <a:cxn ang="0">
                    <a:pos x="16" y="0"/>
                  </a:cxn>
                  <a:cxn ang="0">
                    <a:pos x="16" y="0"/>
                  </a:cxn>
                  <a:cxn ang="0">
                    <a:pos x="15" y="0"/>
                  </a:cxn>
                  <a:cxn ang="0">
                    <a:pos x="15" y="0"/>
                  </a:cxn>
                  <a:cxn ang="0">
                    <a:pos x="0" y="27"/>
                  </a:cxn>
                  <a:cxn ang="0">
                    <a:pos x="8" y="42"/>
                  </a:cxn>
                  <a:cxn ang="0">
                    <a:pos x="9" y="50"/>
                  </a:cxn>
                </a:cxnLst>
                <a:rect l="0" t="0" r="r" b="b"/>
                <a:pathLst>
                  <a:path w="31" h="177">
                    <a:moveTo>
                      <a:pt x="9" y="50"/>
                    </a:moveTo>
                    <a:cubicBezTo>
                      <a:pt x="3" y="177"/>
                      <a:pt x="3" y="177"/>
                      <a:pt x="3" y="177"/>
                    </a:cubicBezTo>
                    <a:cubicBezTo>
                      <a:pt x="29" y="177"/>
                      <a:pt x="29" y="177"/>
                      <a:pt x="29" y="177"/>
                    </a:cubicBezTo>
                    <a:cubicBezTo>
                      <a:pt x="22" y="50"/>
                      <a:pt x="22" y="50"/>
                      <a:pt x="22" y="50"/>
                    </a:cubicBezTo>
                    <a:cubicBezTo>
                      <a:pt x="22" y="47"/>
                      <a:pt x="23" y="43"/>
                      <a:pt x="23" y="42"/>
                    </a:cubicBezTo>
                    <a:cubicBezTo>
                      <a:pt x="31" y="27"/>
                      <a:pt x="31" y="27"/>
                      <a:pt x="31" y="27"/>
                    </a:cubicBezTo>
                    <a:cubicBezTo>
                      <a:pt x="16" y="0"/>
                      <a:pt x="16" y="0"/>
                      <a:pt x="16" y="0"/>
                    </a:cubicBezTo>
                    <a:cubicBezTo>
                      <a:pt x="16" y="0"/>
                      <a:pt x="16" y="0"/>
                      <a:pt x="16" y="0"/>
                    </a:cubicBezTo>
                    <a:cubicBezTo>
                      <a:pt x="16" y="0"/>
                      <a:pt x="16" y="0"/>
                      <a:pt x="16" y="0"/>
                    </a:cubicBezTo>
                    <a:cubicBezTo>
                      <a:pt x="15" y="0"/>
                      <a:pt x="15" y="0"/>
                      <a:pt x="15" y="0"/>
                    </a:cubicBezTo>
                    <a:cubicBezTo>
                      <a:pt x="15" y="0"/>
                      <a:pt x="15" y="0"/>
                      <a:pt x="15" y="0"/>
                    </a:cubicBezTo>
                    <a:cubicBezTo>
                      <a:pt x="0" y="27"/>
                      <a:pt x="0" y="27"/>
                      <a:pt x="0" y="27"/>
                    </a:cubicBezTo>
                    <a:cubicBezTo>
                      <a:pt x="8" y="42"/>
                      <a:pt x="8" y="42"/>
                      <a:pt x="8" y="42"/>
                    </a:cubicBezTo>
                    <a:cubicBezTo>
                      <a:pt x="9" y="44"/>
                      <a:pt x="9" y="47"/>
                      <a:pt x="9" y="50"/>
                    </a:cubicBezTo>
                    <a:close/>
                  </a:path>
                </a:pathLst>
              </a:custGeom>
              <a:solidFill>
                <a:srgbClr val="253F59"/>
              </a:solidFill>
              <a:ln w="9525">
                <a:noFill/>
                <a:round/>
              </a:ln>
            </p:spPr>
            <p:txBody>
              <a:bodyPr anchor="ctr"/>
              <a:lstStyle/>
              <a:p>
                <a:pPr algn="ctr"/>
              </a:p>
            </p:txBody>
          </p:sp>
          <p:sp>
            <p:nvSpPr>
              <p:cNvPr id="331" name="is1íḍé"/>
              <p:cNvSpPr/>
              <p:nvPr/>
            </p:nvSpPr>
            <p:spPr bwMode="auto">
              <a:xfrm>
                <a:off x="3860356" y="3773824"/>
                <a:ext cx="1534078" cy="1752319"/>
              </a:xfrm>
              <a:custGeom>
                <a:avLst/>
                <a:gdLst/>
                <a:ahLst/>
                <a:cxnLst>
                  <a:cxn ang="0">
                    <a:pos x="110" y="201"/>
                  </a:cxn>
                  <a:cxn ang="0">
                    <a:pos x="110" y="147"/>
                  </a:cxn>
                  <a:cxn ang="0">
                    <a:pos x="113" y="148"/>
                  </a:cxn>
                  <a:cxn ang="0">
                    <a:pos x="114" y="201"/>
                  </a:cxn>
                  <a:cxn ang="0">
                    <a:pos x="176" y="201"/>
                  </a:cxn>
                  <a:cxn ang="0">
                    <a:pos x="175" y="58"/>
                  </a:cxn>
                  <a:cxn ang="0">
                    <a:pos x="131" y="8"/>
                  </a:cxn>
                  <a:cxn ang="0">
                    <a:pos x="63" y="0"/>
                  </a:cxn>
                  <a:cxn ang="0">
                    <a:pos x="0" y="184"/>
                  </a:cxn>
                  <a:cxn ang="0">
                    <a:pos x="0" y="201"/>
                  </a:cxn>
                  <a:cxn ang="0">
                    <a:pos x="110" y="201"/>
                  </a:cxn>
                </a:cxnLst>
                <a:rect l="0" t="0" r="r" b="b"/>
                <a:pathLst>
                  <a:path w="176" h="201">
                    <a:moveTo>
                      <a:pt x="110" y="201"/>
                    </a:moveTo>
                    <a:cubicBezTo>
                      <a:pt x="110" y="147"/>
                      <a:pt x="110" y="147"/>
                      <a:pt x="110" y="147"/>
                    </a:cubicBezTo>
                    <a:cubicBezTo>
                      <a:pt x="110" y="145"/>
                      <a:pt x="112" y="147"/>
                      <a:pt x="113" y="148"/>
                    </a:cubicBezTo>
                    <a:cubicBezTo>
                      <a:pt x="114" y="201"/>
                      <a:pt x="114" y="201"/>
                      <a:pt x="114" y="201"/>
                    </a:cubicBezTo>
                    <a:cubicBezTo>
                      <a:pt x="176" y="201"/>
                      <a:pt x="176" y="201"/>
                      <a:pt x="176" y="201"/>
                    </a:cubicBezTo>
                    <a:cubicBezTo>
                      <a:pt x="175" y="58"/>
                      <a:pt x="175" y="58"/>
                      <a:pt x="175" y="58"/>
                    </a:cubicBezTo>
                    <a:cubicBezTo>
                      <a:pt x="175" y="29"/>
                      <a:pt x="158" y="14"/>
                      <a:pt x="131" y="8"/>
                    </a:cubicBezTo>
                    <a:cubicBezTo>
                      <a:pt x="63" y="0"/>
                      <a:pt x="63" y="0"/>
                      <a:pt x="63" y="0"/>
                    </a:cubicBezTo>
                    <a:cubicBezTo>
                      <a:pt x="0" y="184"/>
                      <a:pt x="0" y="184"/>
                      <a:pt x="0" y="184"/>
                    </a:cubicBezTo>
                    <a:cubicBezTo>
                      <a:pt x="0" y="201"/>
                      <a:pt x="0" y="201"/>
                      <a:pt x="0" y="201"/>
                    </a:cubicBezTo>
                    <a:lnTo>
                      <a:pt x="110" y="201"/>
                    </a:lnTo>
                    <a:close/>
                  </a:path>
                </a:pathLst>
              </a:custGeom>
              <a:solidFill>
                <a:srgbClr val="253F59"/>
              </a:solidFill>
              <a:ln w="9525">
                <a:noFill/>
                <a:round/>
              </a:ln>
            </p:spPr>
            <p:txBody>
              <a:bodyPr anchor="ctr"/>
              <a:lstStyle/>
              <a:p>
                <a:pPr algn="ctr"/>
              </a:p>
            </p:txBody>
          </p:sp>
          <p:sp>
            <p:nvSpPr>
              <p:cNvPr id="332" name="îSḻïďé"/>
              <p:cNvSpPr/>
              <p:nvPr/>
            </p:nvSpPr>
            <p:spPr bwMode="auto">
              <a:xfrm>
                <a:off x="2213430" y="3773824"/>
                <a:ext cx="1533014" cy="1752319"/>
              </a:xfrm>
              <a:custGeom>
                <a:avLst/>
                <a:gdLst/>
                <a:ahLst/>
                <a:cxnLst>
                  <a:cxn ang="0">
                    <a:pos x="64" y="201"/>
                  </a:cxn>
                  <a:cxn ang="0">
                    <a:pos x="65" y="148"/>
                  </a:cxn>
                  <a:cxn ang="0">
                    <a:pos x="67" y="147"/>
                  </a:cxn>
                  <a:cxn ang="0">
                    <a:pos x="67" y="201"/>
                  </a:cxn>
                  <a:cxn ang="0">
                    <a:pos x="176" y="201"/>
                  </a:cxn>
                  <a:cxn ang="0">
                    <a:pos x="176" y="184"/>
                  </a:cxn>
                  <a:cxn ang="0">
                    <a:pos x="166" y="154"/>
                  </a:cxn>
                  <a:cxn ang="0">
                    <a:pos x="113" y="0"/>
                  </a:cxn>
                  <a:cxn ang="0">
                    <a:pos x="46" y="8"/>
                  </a:cxn>
                  <a:cxn ang="0">
                    <a:pos x="2" y="58"/>
                  </a:cxn>
                  <a:cxn ang="0">
                    <a:pos x="0" y="201"/>
                  </a:cxn>
                  <a:cxn ang="0">
                    <a:pos x="64" y="201"/>
                  </a:cxn>
                </a:cxnLst>
                <a:rect l="0" t="0" r="r" b="b"/>
                <a:pathLst>
                  <a:path w="176" h="201">
                    <a:moveTo>
                      <a:pt x="64" y="201"/>
                    </a:moveTo>
                    <a:cubicBezTo>
                      <a:pt x="65" y="148"/>
                      <a:pt x="65" y="148"/>
                      <a:pt x="65" y="148"/>
                    </a:cubicBezTo>
                    <a:cubicBezTo>
                      <a:pt x="65" y="147"/>
                      <a:pt x="67" y="145"/>
                      <a:pt x="67" y="147"/>
                    </a:cubicBezTo>
                    <a:cubicBezTo>
                      <a:pt x="67" y="201"/>
                      <a:pt x="67" y="201"/>
                      <a:pt x="67" y="201"/>
                    </a:cubicBezTo>
                    <a:cubicBezTo>
                      <a:pt x="176" y="201"/>
                      <a:pt x="176" y="201"/>
                      <a:pt x="176" y="201"/>
                    </a:cubicBezTo>
                    <a:cubicBezTo>
                      <a:pt x="176" y="184"/>
                      <a:pt x="176" y="184"/>
                      <a:pt x="176" y="184"/>
                    </a:cubicBezTo>
                    <a:cubicBezTo>
                      <a:pt x="176" y="184"/>
                      <a:pt x="169" y="162"/>
                      <a:pt x="166" y="154"/>
                    </a:cubicBezTo>
                    <a:cubicBezTo>
                      <a:pt x="113" y="0"/>
                      <a:pt x="113" y="0"/>
                      <a:pt x="113" y="0"/>
                    </a:cubicBezTo>
                    <a:cubicBezTo>
                      <a:pt x="46" y="8"/>
                      <a:pt x="46" y="8"/>
                      <a:pt x="46" y="8"/>
                    </a:cubicBezTo>
                    <a:cubicBezTo>
                      <a:pt x="18" y="14"/>
                      <a:pt x="2" y="29"/>
                      <a:pt x="2" y="58"/>
                    </a:cubicBezTo>
                    <a:cubicBezTo>
                      <a:pt x="0" y="201"/>
                      <a:pt x="0" y="201"/>
                      <a:pt x="0" y="201"/>
                    </a:cubicBezTo>
                    <a:lnTo>
                      <a:pt x="64" y="201"/>
                    </a:lnTo>
                    <a:close/>
                  </a:path>
                </a:pathLst>
              </a:custGeom>
              <a:solidFill>
                <a:srgbClr val="3D5F75"/>
              </a:solidFill>
              <a:ln w="9525">
                <a:noFill/>
                <a:round/>
              </a:ln>
            </p:spPr>
            <p:txBody>
              <a:bodyPr anchor="ctr"/>
              <a:lstStyle/>
              <a:p>
                <a:pPr algn="ctr"/>
              </a:p>
            </p:txBody>
          </p:sp>
          <p:sp>
            <p:nvSpPr>
              <p:cNvPr id="333" name="îśḻíḑe"/>
              <p:cNvSpPr/>
              <p:nvPr/>
            </p:nvSpPr>
            <p:spPr bwMode="auto">
              <a:xfrm>
                <a:off x="3450487" y="3311791"/>
                <a:ext cx="680275" cy="314055"/>
              </a:xfrm>
              <a:custGeom>
                <a:avLst/>
                <a:gdLst/>
                <a:ahLst/>
                <a:cxnLst>
                  <a:cxn ang="0">
                    <a:pos x="73" y="28"/>
                  </a:cxn>
                  <a:cxn ang="0">
                    <a:pos x="78" y="23"/>
                  </a:cxn>
                  <a:cxn ang="0">
                    <a:pos x="77" y="0"/>
                  </a:cxn>
                  <a:cxn ang="0">
                    <a:pos x="37" y="0"/>
                  </a:cxn>
                  <a:cxn ang="0">
                    <a:pos x="1" y="0"/>
                  </a:cxn>
                  <a:cxn ang="0">
                    <a:pos x="0" y="21"/>
                  </a:cxn>
                  <a:cxn ang="0">
                    <a:pos x="6" y="28"/>
                  </a:cxn>
                  <a:cxn ang="0">
                    <a:pos x="27" y="36"/>
                  </a:cxn>
                  <a:cxn ang="0">
                    <a:pos x="40" y="36"/>
                  </a:cxn>
                  <a:cxn ang="0">
                    <a:pos x="40" y="36"/>
                  </a:cxn>
                  <a:cxn ang="0">
                    <a:pos x="53" y="36"/>
                  </a:cxn>
                  <a:cxn ang="0">
                    <a:pos x="73" y="28"/>
                  </a:cxn>
                </a:cxnLst>
                <a:rect l="0" t="0" r="r" b="b"/>
                <a:pathLst>
                  <a:path w="78" h="36">
                    <a:moveTo>
                      <a:pt x="73" y="28"/>
                    </a:moveTo>
                    <a:cubicBezTo>
                      <a:pt x="78" y="23"/>
                      <a:pt x="78" y="23"/>
                      <a:pt x="78" y="23"/>
                    </a:cubicBezTo>
                    <a:cubicBezTo>
                      <a:pt x="77" y="0"/>
                      <a:pt x="77" y="0"/>
                      <a:pt x="77" y="0"/>
                    </a:cubicBezTo>
                    <a:cubicBezTo>
                      <a:pt x="37" y="0"/>
                      <a:pt x="37" y="0"/>
                      <a:pt x="37" y="0"/>
                    </a:cubicBezTo>
                    <a:cubicBezTo>
                      <a:pt x="1" y="0"/>
                      <a:pt x="1" y="0"/>
                      <a:pt x="1" y="0"/>
                    </a:cubicBezTo>
                    <a:cubicBezTo>
                      <a:pt x="0" y="21"/>
                      <a:pt x="0" y="21"/>
                      <a:pt x="0" y="21"/>
                    </a:cubicBezTo>
                    <a:cubicBezTo>
                      <a:pt x="6" y="28"/>
                      <a:pt x="6" y="28"/>
                      <a:pt x="6" y="28"/>
                    </a:cubicBezTo>
                    <a:cubicBezTo>
                      <a:pt x="12" y="33"/>
                      <a:pt x="19" y="36"/>
                      <a:pt x="27" y="36"/>
                    </a:cubicBezTo>
                    <a:cubicBezTo>
                      <a:pt x="40" y="36"/>
                      <a:pt x="40" y="36"/>
                      <a:pt x="40" y="36"/>
                    </a:cubicBezTo>
                    <a:cubicBezTo>
                      <a:pt x="40" y="36"/>
                      <a:pt x="40" y="36"/>
                      <a:pt x="40" y="36"/>
                    </a:cubicBezTo>
                    <a:cubicBezTo>
                      <a:pt x="53" y="36"/>
                      <a:pt x="53" y="36"/>
                      <a:pt x="53" y="36"/>
                    </a:cubicBezTo>
                    <a:cubicBezTo>
                      <a:pt x="61" y="36"/>
                      <a:pt x="68" y="33"/>
                      <a:pt x="73" y="28"/>
                    </a:cubicBezTo>
                    <a:close/>
                  </a:path>
                </a:pathLst>
              </a:custGeom>
              <a:solidFill>
                <a:srgbClr val="EACEBB"/>
              </a:solidFill>
              <a:ln w="9525">
                <a:noFill/>
                <a:round/>
              </a:ln>
            </p:spPr>
            <p:txBody>
              <a:bodyPr anchor="ctr"/>
              <a:lstStyle/>
              <a:p>
                <a:pPr algn="ctr"/>
              </a:p>
            </p:txBody>
          </p:sp>
          <p:sp>
            <p:nvSpPr>
              <p:cNvPr id="334" name="íS1idê"/>
              <p:cNvSpPr/>
              <p:nvPr/>
            </p:nvSpPr>
            <p:spPr bwMode="auto">
              <a:xfrm>
                <a:off x="4278740" y="2580416"/>
                <a:ext cx="191627" cy="487583"/>
              </a:xfrm>
              <a:custGeom>
                <a:avLst/>
                <a:gdLst/>
                <a:ahLst/>
                <a:cxnLst>
                  <a:cxn ang="0">
                    <a:pos x="3" y="0"/>
                  </a:cxn>
                  <a:cxn ang="0">
                    <a:pos x="8" y="0"/>
                  </a:cxn>
                  <a:cxn ang="0">
                    <a:pos x="20" y="18"/>
                  </a:cxn>
                  <a:cxn ang="0">
                    <a:pos x="16" y="40"/>
                  </a:cxn>
                  <a:cxn ang="0">
                    <a:pos x="0" y="51"/>
                  </a:cxn>
                  <a:cxn ang="0">
                    <a:pos x="3" y="0"/>
                  </a:cxn>
                </a:cxnLst>
                <a:rect l="0" t="0" r="r" b="b"/>
                <a:pathLst>
                  <a:path w="22" h="56">
                    <a:moveTo>
                      <a:pt x="3" y="0"/>
                    </a:moveTo>
                    <a:cubicBezTo>
                      <a:pt x="8" y="0"/>
                      <a:pt x="8" y="0"/>
                      <a:pt x="8" y="0"/>
                    </a:cubicBezTo>
                    <a:cubicBezTo>
                      <a:pt x="14" y="2"/>
                      <a:pt x="22" y="8"/>
                      <a:pt x="20" y="18"/>
                    </a:cubicBezTo>
                    <a:cubicBezTo>
                      <a:pt x="18" y="28"/>
                      <a:pt x="18" y="28"/>
                      <a:pt x="16" y="40"/>
                    </a:cubicBezTo>
                    <a:cubicBezTo>
                      <a:pt x="13" y="56"/>
                      <a:pt x="0" y="51"/>
                      <a:pt x="0" y="51"/>
                    </a:cubicBezTo>
                    <a:lnTo>
                      <a:pt x="3" y="0"/>
                    </a:lnTo>
                    <a:close/>
                  </a:path>
                </a:pathLst>
              </a:custGeom>
              <a:solidFill>
                <a:srgbClr val="EACEBB"/>
              </a:solidFill>
              <a:ln w="9525">
                <a:noFill/>
                <a:round/>
              </a:ln>
            </p:spPr>
            <p:txBody>
              <a:bodyPr anchor="ctr"/>
              <a:lstStyle/>
              <a:p>
                <a:pPr algn="ctr"/>
              </a:p>
            </p:txBody>
          </p:sp>
          <p:sp>
            <p:nvSpPr>
              <p:cNvPr id="335" name="îṧliďe"/>
              <p:cNvSpPr/>
              <p:nvPr/>
            </p:nvSpPr>
            <p:spPr bwMode="auto">
              <a:xfrm>
                <a:off x="3136432" y="2580416"/>
                <a:ext cx="191627" cy="487583"/>
              </a:xfrm>
              <a:custGeom>
                <a:avLst/>
                <a:gdLst/>
                <a:ahLst/>
                <a:cxnLst>
                  <a:cxn ang="0">
                    <a:pos x="18" y="0"/>
                  </a:cxn>
                  <a:cxn ang="0">
                    <a:pos x="14" y="0"/>
                  </a:cxn>
                  <a:cxn ang="0">
                    <a:pos x="2" y="18"/>
                  </a:cxn>
                  <a:cxn ang="0">
                    <a:pos x="6" y="40"/>
                  </a:cxn>
                  <a:cxn ang="0">
                    <a:pos x="22" y="51"/>
                  </a:cxn>
                  <a:cxn ang="0">
                    <a:pos x="18" y="0"/>
                  </a:cxn>
                </a:cxnLst>
                <a:rect l="0" t="0" r="r" b="b"/>
                <a:pathLst>
                  <a:path w="22" h="56">
                    <a:moveTo>
                      <a:pt x="18" y="0"/>
                    </a:moveTo>
                    <a:cubicBezTo>
                      <a:pt x="14" y="0"/>
                      <a:pt x="14" y="0"/>
                      <a:pt x="14" y="0"/>
                    </a:cubicBezTo>
                    <a:cubicBezTo>
                      <a:pt x="7" y="2"/>
                      <a:pt x="0" y="8"/>
                      <a:pt x="2" y="18"/>
                    </a:cubicBezTo>
                    <a:cubicBezTo>
                      <a:pt x="3" y="28"/>
                      <a:pt x="4" y="28"/>
                      <a:pt x="6" y="40"/>
                    </a:cubicBezTo>
                    <a:cubicBezTo>
                      <a:pt x="8" y="56"/>
                      <a:pt x="22" y="51"/>
                      <a:pt x="22" y="51"/>
                    </a:cubicBezTo>
                    <a:lnTo>
                      <a:pt x="18" y="0"/>
                    </a:lnTo>
                    <a:close/>
                  </a:path>
                </a:pathLst>
              </a:custGeom>
              <a:solidFill>
                <a:srgbClr val="EACEBB"/>
              </a:solidFill>
              <a:ln w="9525">
                <a:noFill/>
                <a:round/>
              </a:ln>
            </p:spPr>
            <p:txBody>
              <a:bodyPr anchor="ctr"/>
              <a:lstStyle/>
              <a:p>
                <a:pPr algn="ctr"/>
              </a:p>
            </p:txBody>
          </p:sp>
          <p:sp>
            <p:nvSpPr>
              <p:cNvPr id="336" name="îSliďé"/>
              <p:cNvSpPr/>
              <p:nvPr/>
            </p:nvSpPr>
            <p:spPr bwMode="auto">
              <a:xfrm>
                <a:off x="3267377" y="2100284"/>
                <a:ext cx="1055011" cy="1429748"/>
              </a:xfrm>
              <a:custGeom>
                <a:avLst/>
                <a:gdLst/>
                <a:ahLst/>
                <a:cxnLst>
                  <a:cxn ang="0">
                    <a:pos x="61" y="0"/>
                  </a:cxn>
                  <a:cxn ang="0">
                    <a:pos x="61" y="0"/>
                  </a:cxn>
                  <a:cxn ang="0">
                    <a:pos x="0" y="1"/>
                  </a:cxn>
                  <a:cxn ang="0">
                    <a:pos x="0" y="115"/>
                  </a:cxn>
                  <a:cxn ang="0">
                    <a:pos x="9" y="136"/>
                  </a:cxn>
                  <a:cxn ang="0">
                    <a:pos x="27" y="155"/>
                  </a:cxn>
                  <a:cxn ang="0">
                    <a:pos x="48" y="164"/>
                  </a:cxn>
                  <a:cxn ang="0">
                    <a:pos x="61" y="164"/>
                  </a:cxn>
                  <a:cxn ang="0">
                    <a:pos x="61" y="164"/>
                  </a:cxn>
                  <a:cxn ang="0">
                    <a:pos x="74" y="164"/>
                  </a:cxn>
                  <a:cxn ang="0">
                    <a:pos x="94" y="155"/>
                  </a:cxn>
                  <a:cxn ang="0">
                    <a:pos x="113" y="136"/>
                  </a:cxn>
                  <a:cxn ang="0">
                    <a:pos x="121" y="115"/>
                  </a:cxn>
                  <a:cxn ang="0">
                    <a:pos x="121" y="1"/>
                  </a:cxn>
                  <a:cxn ang="0">
                    <a:pos x="61" y="0"/>
                  </a:cxn>
                </a:cxnLst>
                <a:rect l="0" t="0" r="r" b="b"/>
                <a:pathLst>
                  <a:path w="121" h="164">
                    <a:moveTo>
                      <a:pt x="61" y="0"/>
                    </a:moveTo>
                    <a:cubicBezTo>
                      <a:pt x="61" y="0"/>
                      <a:pt x="61" y="0"/>
                      <a:pt x="61" y="0"/>
                    </a:cubicBezTo>
                    <a:cubicBezTo>
                      <a:pt x="0" y="1"/>
                      <a:pt x="0" y="1"/>
                      <a:pt x="0" y="1"/>
                    </a:cubicBezTo>
                    <a:cubicBezTo>
                      <a:pt x="0" y="115"/>
                      <a:pt x="0" y="115"/>
                      <a:pt x="0" y="115"/>
                    </a:cubicBezTo>
                    <a:cubicBezTo>
                      <a:pt x="0" y="123"/>
                      <a:pt x="4" y="130"/>
                      <a:pt x="9" y="136"/>
                    </a:cubicBezTo>
                    <a:cubicBezTo>
                      <a:pt x="27" y="155"/>
                      <a:pt x="27" y="155"/>
                      <a:pt x="27" y="155"/>
                    </a:cubicBezTo>
                    <a:cubicBezTo>
                      <a:pt x="33" y="161"/>
                      <a:pt x="40" y="164"/>
                      <a:pt x="48" y="164"/>
                    </a:cubicBezTo>
                    <a:cubicBezTo>
                      <a:pt x="61" y="164"/>
                      <a:pt x="61" y="164"/>
                      <a:pt x="61" y="164"/>
                    </a:cubicBezTo>
                    <a:cubicBezTo>
                      <a:pt x="61" y="164"/>
                      <a:pt x="61" y="164"/>
                      <a:pt x="61" y="164"/>
                    </a:cubicBezTo>
                    <a:cubicBezTo>
                      <a:pt x="74" y="164"/>
                      <a:pt x="74" y="164"/>
                      <a:pt x="74" y="164"/>
                    </a:cubicBezTo>
                    <a:cubicBezTo>
                      <a:pt x="82" y="164"/>
                      <a:pt x="89" y="161"/>
                      <a:pt x="94" y="155"/>
                    </a:cubicBezTo>
                    <a:cubicBezTo>
                      <a:pt x="113" y="136"/>
                      <a:pt x="113" y="136"/>
                      <a:pt x="113" y="136"/>
                    </a:cubicBezTo>
                    <a:cubicBezTo>
                      <a:pt x="118" y="130"/>
                      <a:pt x="121" y="123"/>
                      <a:pt x="121" y="115"/>
                    </a:cubicBezTo>
                    <a:cubicBezTo>
                      <a:pt x="121" y="1"/>
                      <a:pt x="121" y="1"/>
                      <a:pt x="121" y="1"/>
                    </a:cubicBezTo>
                    <a:lnTo>
                      <a:pt x="61" y="0"/>
                    </a:lnTo>
                    <a:close/>
                  </a:path>
                </a:pathLst>
              </a:custGeom>
              <a:solidFill>
                <a:srgbClr val="FFE1CC"/>
              </a:solidFill>
              <a:ln w="9525">
                <a:noFill/>
                <a:round/>
              </a:ln>
            </p:spPr>
            <p:txBody>
              <a:bodyPr anchor="ctr"/>
              <a:lstStyle/>
              <a:p>
                <a:pPr algn="ctr"/>
              </a:p>
            </p:txBody>
          </p:sp>
          <p:sp>
            <p:nvSpPr>
              <p:cNvPr id="337" name="ïṡľiḓe"/>
              <p:cNvSpPr/>
              <p:nvPr/>
            </p:nvSpPr>
            <p:spPr bwMode="auto">
              <a:xfrm>
                <a:off x="3860356" y="3730176"/>
                <a:ext cx="635562" cy="1646925"/>
              </a:xfrm>
              <a:custGeom>
                <a:avLst/>
                <a:gdLst/>
                <a:ahLst/>
                <a:cxnLst>
                  <a:cxn ang="0">
                    <a:pos x="50" y="0"/>
                  </a:cxn>
                  <a:cxn ang="0">
                    <a:pos x="70" y="4"/>
                  </a:cxn>
                  <a:cxn ang="0">
                    <a:pos x="71" y="5"/>
                  </a:cxn>
                  <a:cxn ang="0">
                    <a:pos x="72" y="7"/>
                  </a:cxn>
                  <a:cxn ang="0">
                    <a:pos x="73" y="48"/>
                  </a:cxn>
                  <a:cxn ang="0">
                    <a:pos x="66" y="56"/>
                  </a:cxn>
                  <a:cxn ang="0">
                    <a:pos x="45" y="56"/>
                  </a:cxn>
                  <a:cxn ang="0">
                    <a:pos x="65" y="81"/>
                  </a:cxn>
                  <a:cxn ang="0">
                    <a:pos x="64" y="96"/>
                  </a:cxn>
                  <a:cxn ang="0">
                    <a:pos x="0" y="189"/>
                  </a:cxn>
                  <a:cxn ang="0">
                    <a:pos x="50" y="0"/>
                  </a:cxn>
                </a:cxnLst>
                <a:rect l="0" t="0" r="r" b="b"/>
                <a:pathLst>
                  <a:path w="73" h="189">
                    <a:moveTo>
                      <a:pt x="50" y="0"/>
                    </a:moveTo>
                    <a:cubicBezTo>
                      <a:pt x="70" y="4"/>
                      <a:pt x="70" y="4"/>
                      <a:pt x="70" y="4"/>
                    </a:cubicBezTo>
                    <a:cubicBezTo>
                      <a:pt x="70" y="4"/>
                      <a:pt x="71" y="5"/>
                      <a:pt x="71" y="5"/>
                    </a:cubicBezTo>
                    <a:cubicBezTo>
                      <a:pt x="72" y="6"/>
                      <a:pt x="72" y="7"/>
                      <a:pt x="72" y="7"/>
                    </a:cubicBezTo>
                    <a:cubicBezTo>
                      <a:pt x="73" y="48"/>
                      <a:pt x="73" y="48"/>
                      <a:pt x="73" y="48"/>
                    </a:cubicBezTo>
                    <a:cubicBezTo>
                      <a:pt x="73" y="55"/>
                      <a:pt x="72" y="56"/>
                      <a:pt x="66" y="56"/>
                    </a:cubicBezTo>
                    <a:cubicBezTo>
                      <a:pt x="45" y="56"/>
                      <a:pt x="45" y="56"/>
                      <a:pt x="45" y="56"/>
                    </a:cubicBezTo>
                    <a:cubicBezTo>
                      <a:pt x="65" y="81"/>
                      <a:pt x="65" y="81"/>
                      <a:pt x="65" y="81"/>
                    </a:cubicBezTo>
                    <a:cubicBezTo>
                      <a:pt x="71" y="88"/>
                      <a:pt x="67" y="91"/>
                      <a:pt x="64" y="96"/>
                    </a:cubicBezTo>
                    <a:cubicBezTo>
                      <a:pt x="0" y="189"/>
                      <a:pt x="0" y="189"/>
                      <a:pt x="0" y="189"/>
                    </a:cubicBezTo>
                    <a:lnTo>
                      <a:pt x="50" y="0"/>
                    </a:lnTo>
                    <a:close/>
                  </a:path>
                </a:pathLst>
              </a:custGeom>
              <a:solidFill>
                <a:srgbClr val="6D9CBC"/>
              </a:solidFill>
              <a:ln w="9525">
                <a:noFill/>
                <a:round/>
              </a:ln>
            </p:spPr>
            <p:txBody>
              <a:bodyPr anchor="ctr"/>
              <a:lstStyle/>
              <a:p>
                <a:pPr algn="ctr"/>
              </a:p>
            </p:txBody>
          </p:sp>
          <p:sp>
            <p:nvSpPr>
              <p:cNvPr id="338" name="išḷîďe"/>
              <p:cNvSpPr/>
              <p:nvPr/>
            </p:nvSpPr>
            <p:spPr bwMode="auto">
              <a:xfrm>
                <a:off x="3092784" y="3748274"/>
                <a:ext cx="653660" cy="1628827"/>
              </a:xfrm>
              <a:custGeom>
                <a:avLst/>
                <a:gdLst/>
                <a:ahLst/>
                <a:cxnLst>
                  <a:cxn ang="0">
                    <a:pos x="23" y="0"/>
                  </a:cxn>
                  <a:cxn ang="0">
                    <a:pos x="4" y="2"/>
                  </a:cxn>
                  <a:cxn ang="0">
                    <a:pos x="1" y="4"/>
                  </a:cxn>
                  <a:cxn ang="0">
                    <a:pos x="1" y="6"/>
                  </a:cxn>
                  <a:cxn ang="0">
                    <a:pos x="0" y="46"/>
                  </a:cxn>
                  <a:cxn ang="0">
                    <a:pos x="7" y="54"/>
                  </a:cxn>
                  <a:cxn ang="0">
                    <a:pos x="28" y="54"/>
                  </a:cxn>
                  <a:cxn ang="0">
                    <a:pos x="8" y="79"/>
                  </a:cxn>
                  <a:cxn ang="0">
                    <a:pos x="9" y="94"/>
                  </a:cxn>
                  <a:cxn ang="0">
                    <a:pos x="75" y="187"/>
                  </a:cxn>
                  <a:cxn ang="0">
                    <a:pos x="23" y="0"/>
                  </a:cxn>
                </a:cxnLst>
                <a:rect l="0" t="0" r="r" b="b"/>
                <a:pathLst>
                  <a:path w="75" h="187">
                    <a:moveTo>
                      <a:pt x="23" y="0"/>
                    </a:moveTo>
                    <a:cubicBezTo>
                      <a:pt x="4" y="2"/>
                      <a:pt x="4" y="2"/>
                      <a:pt x="4" y="2"/>
                    </a:cubicBezTo>
                    <a:cubicBezTo>
                      <a:pt x="4" y="2"/>
                      <a:pt x="2" y="3"/>
                      <a:pt x="1" y="4"/>
                    </a:cubicBezTo>
                    <a:cubicBezTo>
                      <a:pt x="1" y="5"/>
                      <a:pt x="1" y="6"/>
                      <a:pt x="1" y="6"/>
                    </a:cubicBezTo>
                    <a:cubicBezTo>
                      <a:pt x="0" y="46"/>
                      <a:pt x="0" y="46"/>
                      <a:pt x="0" y="46"/>
                    </a:cubicBezTo>
                    <a:cubicBezTo>
                      <a:pt x="0" y="53"/>
                      <a:pt x="1" y="54"/>
                      <a:pt x="7" y="54"/>
                    </a:cubicBezTo>
                    <a:cubicBezTo>
                      <a:pt x="28" y="54"/>
                      <a:pt x="28" y="54"/>
                      <a:pt x="28" y="54"/>
                    </a:cubicBezTo>
                    <a:cubicBezTo>
                      <a:pt x="8" y="79"/>
                      <a:pt x="8" y="79"/>
                      <a:pt x="8" y="79"/>
                    </a:cubicBezTo>
                    <a:cubicBezTo>
                      <a:pt x="2" y="86"/>
                      <a:pt x="6" y="89"/>
                      <a:pt x="9" y="94"/>
                    </a:cubicBezTo>
                    <a:cubicBezTo>
                      <a:pt x="75" y="187"/>
                      <a:pt x="75" y="187"/>
                      <a:pt x="75" y="187"/>
                    </a:cubicBezTo>
                    <a:lnTo>
                      <a:pt x="23" y="0"/>
                    </a:lnTo>
                    <a:close/>
                  </a:path>
                </a:pathLst>
              </a:custGeom>
              <a:solidFill>
                <a:srgbClr val="6D9CBC"/>
              </a:solidFill>
              <a:ln w="9525">
                <a:noFill/>
                <a:round/>
              </a:ln>
            </p:spPr>
            <p:txBody>
              <a:bodyPr anchor="ctr"/>
              <a:lstStyle/>
              <a:p>
                <a:pPr algn="ctr"/>
              </a:p>
            </p:txBody>
          </p:sp>
          <p:sp>
            <p:nvSpPr>
              <p:cNvPr id="339" name="íSliďè"/>
              <p:cNvSpPr/>
              <p:nvPr/>
            </p:nvSpPr>
            <p:spPr bwMode="auto">
              <a:xfrm>
                <a:off x="3084267" y="1717031"/>
                <a:ext cx="1438265" cy="1055012"/>
              </a:xfrm>
              <a:custGeom>
                <a:avLst/>
                <a:gdLst/>
                <a:ahLst/>
                <a:cxnLst>
                  <a:cxn ang="0">
                    <a:pos x="25" y="66"/>
                  </a:cxn>
                  <a:cxn ang="0">
                    <a:pos x="42" y="43"/>
                  </a:cxn>
                  <a:cxn ang="0">
                    <a:pos x="117" y="43"/>
                  </a:cxn>
                  <a:cxn ang="0">
                    <a:pos x="140" y="67"/>
                  </a:cxn>
                  <a:cxn ang="0">
                    <a:pos x="140" y="114"/>
                  </a:cxn>
                  <a:cxn ang="0">
                    <a:pos x="149" y="107"/>
                  </a:cxn>
                  <a:cxn ang="0">
                    <a:pos x="158" y="68"/>
                  </a:cxn>
                  <a:cxn ang="0">
                    <a:pos x="94" y="1"/>
                  </a:cxn>
                  <a:cxn ang="0">
                    <a:pos x="70" y="1"/>
                  </a:cxn>
                  <a:cxn ang="0">
                    <a:pos x="7" y="70"/>
                  </a:cxn>
                  <a:cxn ang="0">
                    <a:pos x="15" y="107"/>
                  </a:cxn>
                  <a:cxn ang="0">
                    <a:pos x="25" y="115"/>
                  </a:cxn>
                  <a:cxn ang="0">
                    <a:pos x="25" y="66"/>
                  </a:cxn>
                </a:cxnLst>
                <a:rect l="0" t="0" r="r" b="b"/>
                <a:pathLst>
                  <a:path w="165" h="121">
                    <a:moveTo>
                      <a:pt x="25" y="66"/>
                    </a:moveTo>
                    <a:cubicBezTo>
                      <a:pt x="24" y="51"/>
                      <a:pt x="37" y="43"/>
                      <a:pt x="42" y="43"/>
                    </a:cubicBezTo>
                    <a:cubicBezTo>
                      <a:pt x="117" y="43"/>
                      <a:pt x="117" y="43"/>
                      <a:pt x="117" y="43"/>
                    </a:cubicBezTo>
                    <a:cubicBezTo>
                      <a:pt x="141" y="42"/>
                      <a:pt x="140" y="64"/>
                      <a:pt x="140" y="67"/>
                    </a:cubicBezTo>
                    <a:cubicBezTo>
                      <a:pt x="140" y="114"/>
                      <a:pt x="140" y="114"/>
                      <a:pt x="140" y="114"/>
                    </a:cubicBezTo>
                    <a:cubicBezTo>
                      <a:pt x="140" y="120"/>
                      <a:pt x="147" y="120"/>
                      <a:pt x="149" y="107"/>
                    </a:cubicBezTo>
                    <a:cubicBezTo>
                      <a:pt x="150" y="103"/>
                      <a:pt x="158" y="68"/>
                      <a:pt x="158" y="68"/>
                    </a:cubicBezTo>
                    <a:cubicBezTo>
                      <a:pt x="165" y="30"/>
                      <a:pt x="129" y="1"/>
                      <a:pt x="94" y="1"/>
                    </a:cubicBezTo>
                    <a:cubicBezTo>
                      <a:pt x="94" y="1"/>
                      <a:pt x="87" y="0"/>
                      <a:pt x="70" y="1"/>
                    </a:cubicBezTo>
                    <a:cubicBezTo>
                      <a:pt x="37" y="1"/>
                      <a:pt x="0" y="26"/>
                      <a:pt x="7" y="70"/>
                    </a:cubicBezTo>
                    <a:cubicBezTo>
                      <a:pt x="15" y="107"/>
                      <a:pt x="15" y="107"/>
                      <a:pt x="15" y="107"/>
                    </a:cubicBezTo>
                    <a:cubicBezTo>
                      <a:pt x="18" y="118"/>
                      <a:pt x="25" y="121"/>
                      <a:pt x="25" y="115"/>
                    </a:cubicBezTo>
                    <a:lnTo>
                      <a:pt x="25" y="66"/>
                    </a:lnTo>
                    <a:close/>
                  </a:path>
                </a:pathLst>
              </a:custGeom>
              <a:solidFill>
                <a:srgbClr val="253F59"/>
              </a:solidFill>
              <a:ln w="9525">
                <a:noFill/>
                <a:round/>
              </a:ln>
            </p:spPr>
            <p:txBody>
              <a:bodyPr anchor="ctr"/>
              <a:lstStyle/>
              <a:p>
                <a:pPr algn="ctr"/>
              </a:p>
            </p:txBody>
          </p:sp>
          <p:sp>
            <p:nvSpPr>
              <p:cNvPr id="340" name="íş1íḓé"/>
              <p:cNvSpPr/>
              <p:nvPr/>
            </p:nvSpPr>
            <p:spPr bwMode="auto">
              <a:xfrm>
                <a:off x="3328059" y="1952306"/>
                <a:ext cx="950681" cy="418385"/>
              </a:xfrm>
              <a:custGeom>
                <a:avLst/>
                <a:gdLst/>
                <a:ahLst/>
                <a:cxnLst>
                  <a:cxn ang="0">
                    <a:pos x="6" y="0"/>
                  </a:cxn>
                  <a:cxn ang="0">
                    <a:pos x="0" y="20"/>
                  </a:cxn>
                  <a:cxn ang="0">
                    <a:pos x="14" y="40"/>
                  </a:cxn>
                  <a:cxn ang="0">
                    <a:pos x="33" y="46"/>
                  </a:cxn>
                  <a:cxn ang="0">
                    <a:pos x="109" y="19"/>
                  </a:cxn>
                  <a:cxn ang="0">
                    <a:pos x="108" y="0"/>
                  </a:cxn>
                  <a:cxn ang="0">
                    <a:pos x="6" y="0"/>
                  </a:cxn>
                </a:cxnLst>
                <a:rect l="0" t="0" r="r" b="b"/>
                <a:pathLst>
                  <a:path w="109" h="48">
                    <a:moveTo>
                      <a:pt x="6" y="0"/>
                    </a:moveTo>
                    <a:cubicBezTo>
                      <a:pt x="0" y="20"/>
                      <a:pt x="0" y="20"/>
                      <a:pt x="0" y="20"/>
                    </a:cubicBezTo>
                    <a:cubicBezTo>
                      <a:pt x="14" y="40"/>
                      <a:pt x="14" y="40"/>
                      <a:pt x="14" y="40"/>
                    </a:cubicBezTo>
                    <a:cubicBezTo>
                      <a:pt x="18" y="46"/>
                      <a:pt x="26" y="48"/>
                      <a:pt x="33" y="46"/>
                    </a:cubicBezTo>
                    <a:cubicBezTo>
                      <a:pt x="109" y="19"/>
                      <a:pt x="109" y="19"/>
                      <a:pt x="109" y="19"/>
                    </a:cubicBezTo>
                    <a:cubicBezTo>
                      <a:pt x="108" y="0"/>
                      <a:pt x="108" y="0"/>
                      <a:pt x="108" y="0"/>
                    </a:cubicBezTo>
                    <a:lnTo>
                      <a:pt x="6" y="0"/>
                    </a:lnTo>
                    <a:close/>
                  </a:path>
                </a:pathLst>
              </a:custGeom>
              <a:solidFill>
                <a:srgbClr val="253F59"/>
              </a:solidFill>
              <a:ln w="9525">
                <a:noFill/>
                <a:round/>
              </a:ln>
            </p:spPr>
            <p:txBody>
              <a:bodyPr anchor="ctr"/>
              <a:lstStyle/>
              <a:p>
                <a:pPr algn="ctr"/>
              </a:p>
            </p:txBody>
          </p:sp>
          <p:sp>
            <p:nvSpPr>
              <p:cNvPr id="341" name="íṩ1ïḋê"/>
              <p:cNvSpPr/>
              <p:nvPr/>
            </p:nvSpPr>
            <p:spPr bwMode="auto">
              <a:xfrm>
                <a:off x="3293992" y="3538549"/>
                <a:ext cx="505681" cy="766507"/>
              </a:xfrm>
              <a:custGeom>
                <a:avLst/>
                <a:gdLst/>
                <a:ahLst/>
                <a:cxnLst>
                  <a:cxn ang="0">
                    <a:pos x="18" y="5"/>
                  </a:cxn>
                  <a:cxn ang="0">
                    <a:pos x="11" y="5"/>
                  </a:cxn>
                  <a:cxn ang="0">
                    <a:pos x="0" y="24"/>
                  </a:cxn>
                  <a:cxn ang="0">
                    <a:pos x="35" y="84"/>
                  </a:cxn>
                  <a:cxn ang="0">
                    <a:pos x="42" y="83"/>
                  </a:cxn>
                  <a:cxn ang="0">
                    <a:pos x="58" y="51"/>
                  </a:cxn>
                  <a:cxn ang="0">
                    <a:pos x="18" y="5"/>
                  </a:cxn>
                </a:cxnLst>
                <a:rect l="0" t="0" r="r" b="b"/>
                <a:pathLst>
                  <a:path w="58" h="88">
                    <a:moveTo>
                      <a:pt x="18" y="5"/>
                    </a:moveTo>
                    <a:cubicBezTo>
                      <a:pt x="15" y="1"/>
                      <a:pt x="14" y="0"/>
                      <a:pt x="11" y="5"/>
                    </a:cubicBezTo>
                    <a:cubicBezTo>
                      <a:pt x="0" y="24"/>
                      <a:pt x="0" y="24"/>
                      <a:pt x="0" y="24"/>
                    </a:cubicBezTo>
                    <a:cubicBezTo>
                      <a:pt x="35" y="84"/>
                      <a:pt x="35" y="84"/>
                      <a:pt x="35" y="84"/>
                    </a:cubicBezTo>
                    <a:cubicBezTo>
                      <a:pt x="38" y="88"/>
                      <a:pt x="40" y="88"/>
                      <a:pt x="42" y="83"/>
                    </a:cubicBezTo>
                    <a:cubicBezTo>
                      <a:pt x="58" y="51"/>
                      <a:pt x="58" y="51"/>
                      <a:pt x="58" y="51"/>
                    </a:cubicBezTo>
                    <a:lnTo>
                      <a:pt x="18" y="5"/>
                    </a:lnTo>
                    <a:close/>
                  </a:path>
                </a:pathLst>
              </a:custGeom>
              <a:solidFill>
                <a:srgbClr val="0EB3BF"/>
              </a:solidFill>
              <a:ln w="9525">
                <a:noFill/>
                <a:round/>
              </a:ln>
            </p:spPr>
            <p:txBody>
              <a:bodyPr anchor="ctr"/>
              <a:lstStyle/>
              <a:p>
                <a:pPr algn="ctr"/>
              </a:p>
            </p:txBody>
          </p:sp>
          <p:sp>
            <p:nvSpPr>
              <p:cNvPr id="342" name="íṩľíḍe"/>
              <p:cNvSpPr/>
              <p:nvPr/>
            </p:nvSpPr>
            <p:spPr bwMode="auto">
              <a:xfrm>
                <a:off x="3790092" y="3538549"/>
                <a:ext cx="505681" cy="766507"/>
              </a:xfrm>
              <a:custGeom>
                <a:avLst/>
                <a:gdLst/>
                <a:ahLst/>
                <a:cxnLst>
                  <a:cxn ang="0">
                    <a:pos x="40" y="5"/>
                  </a:cxn>
                  <a:cxn ang="0">
                    <a:pos x="47" y="5"/>
                  </a:cxn>
                  <a:cxn ang="0">
                    <a:pos x="58" y="24"/>
                  </a:cxn>
                  <a:cxn ang="0">
                    <a:pos x="23" y="84"/>
                  </a:cxn>
                  <a:cxn ang="0">
                    <a:pos x="16" y="83"/>
                  </a:cxn>
                  <a:cxn ang="0">
                    <a:pos x="0" y="51"/>
                  </a:cxn>
                  <a:cxn ang="0">
                    <a:pos x="40" y="5"/>
                  </a:cxn>
                </a:cxnLst>
                <a:rect l="0" t="0" r="r" b="b"/>
                <a:pathLst>
                  <a:path w="58" h="88">
                    <a:moveTo>
                      <a:pt x="40" y="5"/>
                    </a:moveTo>
                    <a:cubicBezTo>
                      <a:pt x="43" y="1"/>
                      <a:pt x="45" y="0"/>
                      <a:pt x="47" y="5"/>
                    </a:cubicBezTo>
                    <a:cubicBezTo>
                      <a:pt x="58" y="24"/>
                      <a:pt x="58" y="24"/>
                      <a:pt x="58" y="24"/>
                    </a:cubicBezTo>
                    <a:cubicBezTo>
                      <a:pt x="23" y="84"/>
                      <a:pt x="23" y="84"/>
                      <a:pt x="23" y="84"/>
                    </a:cubicBezTo>
                    <a:cubicBezTo>
                      <a:pt x="20" y="88"/>
                      <a:pt x="18" y="88"/>
                      <a:pt x="16" y="83"/>
                    </a:cubicBezTo>
                    <a:cubicBezTo>
                      <a:pt x="0" y="51"/>
                      <a:pt x="0" y="51"/>
                      <a:pt x="0" y="51"/>
                    </a:cubicBezTo>
                    <a:lnTo>
                      <a:pt x="40" y="5"/>
                    </a:lnTo>
                    <a:close/>
                  </a:path>
                </a:pathLst>
              </a:custGeom>
              <a:solidFill>
                <a:srgbClr val="0EB3BF"/>
              </a:solidFill>
              <a:ln w="9525">
                <a:noFill/>
                <a:round/>
              </a:ln>
            </p:spPr>
            <p:txBody>
              <a:bodyPr anchor="ctr"/>
              <a:lstStyle/>
              <a:p>
                <a:pPr algn="ctr"/>
              </a:p>
            </p:txBody>
          </p:sp>
          <p:sp>
            <p:nvSpPr>
              <p:cNvPr id="343" name="î$lïďe"/>
              <p:cNvSpPr/>
              <p:nvPr/>
            </p:nvSpPr>
            <p:spPr bwMode="auto">
              <a:xfrm>
                <a:off x="6779470" y="3207461"/>
                <a:ext cx="3155454" cy="2213288"/>
              </a:xfrm>
              <a:custGeom>
                <a:avLst/>
                <a:gdLst/>
                <a:ahLst/>
                <a:cxnLst>
                  <a:cxn ang="0">
                    <a:pos x="54" y="254"/>
                  </a:cxn>
                  <a:cxn ang="0">
                    <a:pos x="62" y="183"/>
                  </a:cxn>
                  <a:cxn ang="0">
                    <a:pos x="66" y="179"/>
                  </a:cxn>
                  <a:cxn ang="0">
                    <a:pos x="70" y="183"/>
                  </a:cxn>
                  <a:cxn ang="0">
                    <a:pos x="70" y="254"/>
                  </a:cxn>
                  <a:cxn ang="0">
                    <a:pos x="292" y="254"/>
                  </a:cxn>
                  <a:cxn ang="0">
                    <a:pos x="292" y="183"/>
                  </a:cxn>
                  <a:cxn ang="0">
                    <a:pos x="296" y="179"/>
                  </a:cxn>
                  <a:cxn ang="0">
                    <a:pos x="302" y="184"/>
                  </a:cxn>
                  <a:cxn ang="0">
                    <a:pos x="309" y="254"/>
                  </a:cxn>
                  <a:cxn ang="0">
                    <a:pos x="362" y="254"/>
                  </a:cxn>
                  <a:cxn ang="0">
                    <a:pos x="354" y="103"/>
                  </a:cxn>
                  <a:cxn ang="0">
                    <a:pos x="311" y="62"/>
                  </a:cxn>
                  <a:cxn ang="0">
                    <a:pos x="233" y="51"/>
                  </a:cxn>
                  <a:cxn ang="0">
                    <a:pos x="220" y="35"/>
                  </a:cxn>
                  <a:cxn ang="0">
                    <a:pos x="218" y="0"/>
                  </a:cxn>
                  <a:cxn ang="0">
                    <a:pos x="178" y="0"/>
                  </a:cxn>
                  <a:cxn ang="0">
                    <a:pos x="143" y="0"/>
                  </a:cxn>
                  <a:cxn ang="0">
                    <a:pos x="141" y="36"/>
                  </a:cxn>
                  <a:cxn ang="0">
                    <a:pos x="129" y="50"/>
                  </a:cxn>
                  <a:cxn ang="0">
                    <a:pos x="51" y="62"/>
                  </a:cxn>
                  <a:cxn ang="0">
                    <a:pos x="8" y="103"/>
                  </a:cxn>
                  <a:cxn ang="0">
                    <a:pos x="0" y="254"/>
                  </a:cxn>
                  <a:cxn ang="0">
                    <a:pos x="54" y="254"/>
                  </a:cxn>
                </a:cxnLst>
                <a:rect l="0" t="0" r="r" b="b"/>
                <a:pathLst>
                  <a:path w="362" h="254">
                    <a:moveTo>
                      <a:pt x="54" y="254"/>
                    </a:moveTo>
                    <a:cubicBezTo>
                      <a:pt x="62" y="183"/>
                      <a:pt x="62" y="183"/>
                      <a:pt x="62" y="183"/>
                    </a:cubicBezTo>
                    <a:cubicBezTo>
                      <a:pt x="63" y="181"/>
                      <a:pt x="64" y="179"/>
                      <a:pt x="66" y="179"/>
                    </a:cubicBezTo>
                    <a:cubicBezTo>
                      <a:pt x="68" y="179"/>
                      <a:pt x="70" y="181"/>
                      <a:pt x="70" y="183"/>
                    </a:cubicBezTo>
                    <a:cubicBezTo>
                      <a:pt x="70" y="254"/>
                      <a:pt x="70" y="254"/>
                      <a:pt x="70" y="254"/>
                    </a:cubicBezTo>
                    <a:cubicBezTo>
                      <a:pt x="292" y="254"/>
                      <a:pt x="292" y="254"/>
                      <a:pt x="292" y="254"/>
                    </a:cubicBezTo>
                    <a:cubicBezTo>
                      <a:pt x="292" y="183"/>
                      <a:pt x="292" y="183"/>
                      <a:pt x="292" y="183"/>
                    </a:cubicBezTo>
                    <a:cubicBezTo>
                      <a:pt x="292" y="181"/>
                      <a:pt x="294" y="179"/>
                      <a:pt x="296" y="179"/>
                    </a:cubicBezTo>
                    <a:cubicBezTo>
                      <a:pt x="298" y="180"/>
                      <a:pt x="301" y="179"/>
                      <a:pt x="302" y="184"/>
                    </a:cubicBezTo>
                    <a:cubicBezTo>
                      <a:pt x="309" y="254"/>
                      <a:pt x="309" y="254"/>
                      <a:pt x="309" y="254"/>
                    </a:cubicBezTo>
                    <a:cubicBezTo>
                      <a:pt x="362" y="254"/>
                      <a:pt x="362" y="254"/>
                      <a:pt x="362" y="254"/>
                    </a:cubicBezTo>
                    <a:cubicBezTo>
                      <a:pt x="354" y="103"/>
                      <a:pt x="354" y="103"/>
                      <a:pt x="354" y="103"/>
                    </a:cubicBezTo>
                    <a:cubicBezTo>
                      <a:pt x="350" y="83"/>
                      <a:pt x="333" y="66"/>
                      <a:pt x="311" y="62"/>
                    </a:cubicBezTo>
                    <a:cubicBezTo>
                      <a:pt x="233" y="51"/>
                      <a:pt x="233" y="51"/>
                      <a:pt x="233" y="51"/>
                    </a:cubicBezTo>
                    <a:cubicBezTo>
                      <a:pt x="226" y="50"/>
                      <a:pt x="220" y="42"/>
                      <a:pt x="220" y="35"/>
                    </a:cubicBezTo>
                    <a:cubicBezTo>
                      <a:pt x="218" y="0"/>
                      <a:pt x="218" y="0"/>
                      <a:pt x="218" y="0"/>
                    </a:cubicBezTo>
                    <a:cubicBezTo>
                      <a:pt x="178" y="0"/>
                      <a:pt x="178" y="0"/>
                      <a:pt x="178" y="0"/>
                    </a:cubicBezTo>
                    <a:cubicBezTo>
                      <a:pt x="143" y="0"/>
                      <a:pt x="143" y="0"/>
                      <a:pt x="143" y="0"/>
                    </a:cubicBezTo>
                    <a:cubicBezTo>
                      <a:pt x="141" y="36"/>
                      <a:pt x="141" y="36"/>
                      <a:pt x="141" y="36"/>
                    </a:cubicBezTo>
                    <a:cubicBezTo>
                      <a:pt x="141" y="43"/>
                      <a:pt x="136" y="49"/>
                      <a:pt x="129" y="50"/>
                    </a:cubicBezTo>
                    <a:cubicBezTo>
                      <a:pt x="51" y="62"/>
                      <a:pt x="51" y="62"/>
                      <a:pt x="51" y="62"/>
                    </a:cubicBezTo>
                    <a:cubicBezTo>
                      <a:pt x="29" y="66"/>
                      <a:pt x="12" y="83"/>
                      <a:pt x="8" y="103"/>
                    </a:cubicBezTo>
                    <a:cubicBezTo>
                      <a:pt x="0" y="254"/>
                      <a:pt x="0" y="254"/>
                      <a:pt x="0" y="254"/>
                    </a:cubicBezTo>
                    <a:lnTo>
                      <a:pt x="54" y="254"/>
                    </a:lnTo>
                    <a:close/>
                  </a:path>
                </a:pathLst>
              </a:custGeom>
              <a:solidFill>
                <a:srgbClr val="FFE1CC"/>
              </a:solidFill>
              <a:ln w="9525">
                <a:noFill/>
                <a:round/>
              </a:ln>
            </p:spPr>
            <p:txBody>
              <a:bodyPr anchor="ctr"/>
              <a:lstStyle/>
              <a:p>
                <a:pPr algn="ctr"/>
              </a:p>
            </p:txBody>
          </p:sp>
          <p:sp>
            <p:nvSpPr>
              <p:cNvPr id="344" name="išḻiḓê"/>
              <p:cNvSpPr/>
              <p:nvPr/>
            </p:nvSpPr>
            <p:spPr bwMode="auto">
              <a:xfrm>
                <a:off x="7755701" y="3521516"/>
                <a:ext cx="1202990" cy="1899233"/>
              </a:xfrm>
              <a:custGeom>
                <a:avLst/>
                <a:gdLst/>
                <a:ahLst/>
                <a:cxnLst>
                  <a:cxn ang="0">
                    <a:pos x="112" y="218"/>
                  </a:cxn>
                  <a:cxn ang="0">
                    <a:pos x="138" y="16"/>
                  </a:cxn>
                  <a:cxn ang="0">
                    <a:pos x="123" y="14"/>
                  </a:cxn>
                  <a:cxn ang="0">
                    <a:pos x="110" y="0"/>
                  </a:cxn>
                  <a:cxn ang="0">
                    <a:pos x="69" y="41"/>
                  </a:cxn>
                  <a:cxn ang="0">
                    <a:pos x="28" y="0"/>
                  </a:cxn>
                  <a:cxn ang="0">
                    <a:pos x="15" y="14"/>
                  </a:cxn>
                  <a:cxn ang="0">
                    <a:pos x="0" y="16"/>
                  </a:cxn>
                  <a:cxn ang="0">
                    <a:pos x="35" y="218"/>
                  </a:cxn>
                  <a:cxn ang="0">
                    <a:pos x="112" y="218"/>
                  </a:cxn>
                </a:cxnLst>
                <a:rect l="0" t="0" r="r" b="b"/>
                <a:pathLst>
                  <a:path w="138" h="218">
                    <a:moveTo>
                      <a:pt x="112" y="218"/>
                    </a:moveTo>
                    <a:cubicBezTo>
                      <a:pt x="138" y="16"/>
                      <a:pt x="138" y="16"/>
                      <a:pt x="138" y="16"/>
                    </a:cubicBezTo>
                    <a:cubicBezTo>
                      <a:pt x="123" y="14"/>
                      <a:pt x="123" y="14"/>
                      <a:pt x="123" y="14"/>
                    </a:cubicBezTo>
                    <a:cubicBezTo>
                      <a:pt x="116" y="13"/>
                      <a:pt x="111" y="7"/>
                      <a:pt x="110" y="0"/>
                    </a:cubicBezTo>
                    <a:cubicBezTo>
                      <a:pt x="69" y="41"/>
                      <a:pt x="69" y="41"/>
                      <a:pt x="69" y="41"/>
                    </a:cubicBezTo>
                    <a:cubicBezTo>
                      <a:pt x="28" y="0"/>
                      <a:pt x="28" y="0"/>
                      <a:pt x="28" y="0"/>
                    </a:cubicBezTo>
                    <a:cubicBezTo>
                      <a:pt x="27" y="7"/>
                      <a:pt x="22" y="13"/>
                      <a:pt x="15" y="14"/>
                    </a:cubicBezTo>
                    <a:cubicBezTo>
                      <a:pt x="0" y="16"/>
                      <a:pt x="0" y="16"/>
                      <a:pt x="0" y="16"/>
                    </a:cubicBezTo>
                    <a:cubicBezTo>
                      <a:pt x="35" y="218"/>
                      <a:pt x="35" y="218"/>
                      <a:pt x="35" y="218"/>
                    </a:cubicBezTo>
                    <a:lnTo>
                      <a:pt x="112" y="218"/>
                    </a:lnTo>
                    <a:close/>
                  </a:path>
                </a:pathLst>
              </a:custGeom>
              <a:solidFill>
                <a:srgbClr val="0D979B"/>
              </a:solidFill>
              <a:ln w="9525">
                <a:noFill/>
                <a:round/>
              </a:ln>
            </p:spPr>
            <p:txBody>
              <a:bodyPr anchor="ctr"/>
              <a:lstStyle/>
              <a:p>
                <a:pPr algn="ctr"/>
              </a:p>
            </p:txBody>
          </p:sp>
          <p:sp>
            <p:nvSpPr>
              <p:cNvPr id="345" name="ïṩ1ïḓe"/>
              <p:cNvSpPr/>
              <p:nvPr/>
            </p:nvSpPr>
            <p:spPr bwMode="auto">
              <a:xfrm>
                <a:off x="8017591" y="3207461"/>
                <a:ext cx="679210" cy="314055"/>
              </a:xfrm>
              <a:custGeom>
                <a:avLst/>
                <a:gdLst/>
                <a:ahLst/>
                <a:cxnLst>
                  <a:cxn ang="0">
                    <a:pos x="73" y="28"/>
                  </a:cxn>
                  <a:cxn ang="0">
                    <a:pos x="78" y="23"/>
                  </a:cxn>
                  <a:cxn ang="0">
                    <a:pos x="76" y="0"/>
                  </a:cxn>
                  <a:cxn ang="0">
                    <a:pos x="36" y="0"/>
                  </a:cxn>
                  <a:cxn ang="0">
                    <a:pos x="1" y="0"/>
                  </a:cxn>
                  <a:cxn ang="0">
                    <a:pos x="0" y="21"/>
                  </a:cxn>
                  <a:cxn ang="0">
                    <a:pos x="6" y="28"/>
                  </a:cxn>
                  <a:cxn ang="0">
                    <a:pos x="26" y="36"/>
                  </a:cxn>
                  <a:cxn ang="0">
                    <a:pos x="40" y="36"/>
                  </a:cxn>
                  <a:cxn ang="0">
                    <a:pos x="40" y="36"/>
                  </a:cxn>
                  <a:cxn ang="0">
                    <a:pos x="52" y="36"/>
                  </a:cxn>
                  <a:cxn ang="0">
                    <a:pos x="73" y="28"/>
                  </a:cxn>
                </a:cxnLst>
                <a:rect l="0" t="0" r="r" b="b"/>
                <a:pathLst>
                  <a:path w="78" h="36">
                    <a:moveTo>
                      <a:pt x="73" y="28"/>
                    </a:moveTo>
                    <a:cubicBezTo>
                      <a:pt x="78" y="23"/>
                      <a:pt x="78" y="23"/>
                      <a:pt x="78" y="23"/>
                    </a:cubicBezTo>
                    <a:cubicBezTo>
                      <a:pt x="76" y="0"/>
                      <a:pt x="76" y="0"/>
                      <a:pt x="76" y="0"/>
                    </a:cubicBezTo>
                    <a:cubicBezTo>
                      <a:pt x="36" y="0"/>
                      <a:pt x="36" y="0"/>
                      <a:pt x="36" y="0"/>
                    </a:cubicBezTo>
                    <a:cubicBezTo>
                      <a:pt x="1" y="0"/>
                      <a:pt x="1" y="0"/>
                      <a:pt x="1" y="0"/>
                    </a:cubicBezTo>
                    <a:cubicBezTo>
                      <a:pt x="0" y="21"/>
                      <a:pt x="0" y="21"/>
                      <a:pt x="0" y="21"/>
                    </a:cubicBezTo>
                    <a:cubicBezTo>
                      <a:pt x="6" y="28"/>
                      <a:pt x="6" y="28"/>
                      <a:pt x="6" y="28"/>
                    </a:cubicBezTo>
                    <a:cubicBezTo>
                      <a:pt x="11" y="33"/>
                      <a:pt x="19" y="36"/>
                      <a:pt x="26" y="36"/>
                    </a:cubicBezTo>
                    <a:cubicBezTo>
                      <a:pt x="40" y="36"/>
                      <a:pt x="40" y="36"/>
                      <a:pt x="40" y="36"/>
                    </a:cubicBezTo>
                    <a:cubicBezTo>
                      <a:pt x="40" y="36"/>
                      <a:pt x="40" y="36"/>
                      <a:pt x="40" y="36"/>
                    </a:cubicBezTo>
                    <a:cubicBezTo>
                      <a:pt x="52" y="36"/>
                      <a:pt x="52" y="36"/>
                      <a:pt x="52" y="36"/>
                    </a:cubicBezTo>
                    <a:cubicBezTo>
                      <a:pt x="60" y="36"/>
                      <a:pt x="68" y="33"/>
                      <a:pt x="73" y="28"/>
                    </a:cubicBezTo>
                    <a:close/>
                  </a:path>
                </a:pathLst>
              </a:custGeom>
              <a:solidFill>
                <a:srgbClr val="EACEBB"/>
              </a:solidFill>
              <a:ln w="9525">
                <a:noFill/>
                <a:round/>
              </a:ln>
            </p:spPr>
            <p:txBody>
              <a:bodyPr anchor="ctr"/>
              <a:lstStyle/>
              <a:p>
                <a:pPr algn="ctr"/>
              </a:p>
            </p:txBody>
          </p:sp>
          <p:sp>
            <p:nvSpPr>
              <p:cNvPr id="346" name="íŝļîḑè"/>
              <p:cNvSpPr/>
              <p:nvPr/>
            </p:nvSpPr>
            <p:spPr bwMode="auto">
              <a:xfrm>
                <a:off x="8836263" y="2475021"/>
                <a:ext cx="191627" cy="488648"/>
              </a:xfrm>
              <a:custGeom>
                <a:avLst/>
                <a:gdLst/>
                <a:ahLst/>
                <a:cxnLst>
                  <a:cxn ang="0">
                    <a:pos x="4" y="0"/>
                  </a:cxn>
                  <a:cxn ang="0">
                    <a:pos x="8" y="0"/>
                  </a:cxn>
                  <a:cxn ang="0">
                    <a:pos x="20" y="19"/>
                  </a:cxn>
                  <a:cxn ang="0">
                    <a:pos x="16" y="40"/>
                  </a:cxn>
                  <a:cxn ang="0">
                    <a:pos x="0" y="51"/>
                  </a:cxn>
                  <a:cxn ang="0">
                    <a:pos x="4" y="0"/>
                  </a:cxn>
                </a:cxnLst>
                <a:rect l="0" t="0" r="r" b="b"/>
                <a:pathLst>
                  <a:path w="22" h="56">
                    <a:moveTo>
                      <a:pt x="4" y="0"/>
                    </a:moveTo>
                    <a:cubicBezTo>
                      <a:pt x="8" y="0"/>
                      <a:pt x="8" y="0"/>
                      <a:pt x="8" y="0"/>
                    </a:cubicBezTo>
                    <a:cubicBezTo>
                      <a:pt x="15" y="2"/>
                      <a:pt x="22" y="8"/>
                      <a:pt x="20" y="19"/>
                    </a:cubicBezTo>
                    <a:cubicBezTo>
                      <a:pt x="19" y="28"/>
                      <a:pt x="18" y="29"/>
                      <a:pt x="16" y="40"/>
                    </a:cubicBezTo>
                    <a:cubicBezTo>
                      <a:pt x="14" y="56"/>
                      <a:pt x="0" y="51"/>
                      <a:pt x="0" y="51"/>
                    </a:cubicBezTo>
                    <a:lnTo>
                      <a:pt x="4" y="0"/>
                    </a:lnTo>
                    <a:close/>
                  </a:path>
                </a:pathLst>
              </a:custGeom>
              <a:solidFill>
                <a:srgbClr val="EACEBB"/>
              </a:solidFill>
              <a:ln w="9525">
                <a:noFill/>
                <a:round/>
              </a:ln>
            </p:spPr>
            <p:txBody>
              <a:bodyPr anchor="ctr"/>
              <a:lstStyle/>
              <a:p>
                <a:pPr algn="ctr"/>
              </a:p>
            </p:txBody>
          </p:sp>
          <p:sp>
            <p:nvSpPr>
              <p:cNvPr id="347" name="iṡļïḋè"/>
              <p:cNvSpPr/>
              <p:nvPr/>
            </p:nvSpPr>
            <p:spPr bwMode="auto">
              <a:xfrm>
                <a:off x="7695019" y="2475021"/>
                <a:ext cx="191627" cy="488648"/>
              </a:xfrm>
              <a:custGeom>
                <a:avLst/>
                <a:gdLst/>
                <a:ahLst/>
                <a:cxnLst>
                  <a:cxn ang="0">
                    <a:pos x="19" y="0"/>
                  </a:cxn>
                  <a:cxn ang="0">
                    <a:pos x="14" y="0"/>
                  </a:cxn>
                  <a:cxn ang="0">
                    <a:pos x="2" y="19"/>
                  </a:cxn>
                  <a:cxn ang="0">
                    <a:pos x="6" y="40"/>
                  </a:cxn>
                  <a:cxn ang="0">
                    <a:pos x="22" y="51"/>
                  </a:cxn>
                  <a:cxn ang="0">
                    <a:pos x="19" y="0"/>
                  </a:cxn>
                </a:cxnLst>
                <a:rect l="0" t="0" r="r" b="b"/>
                <a:pathLst>
                  <a:path w="22" h="56">
                    <a:moveTo>
                      <a:pt x="19" y="0"/>
                    </a:moveTo>
                    <a:cubicBezTo>
                      <a:pt x="14" y="0"/>
                      <a:pt x="14" y="0"/>
                      <a:pt x="14" y="0"/>
                    </a:cubicBezTo>
                    <a:cubicBezTo>
                      <a:pt x="8" y="2"/>
                      <a:pt x="0" y="8"/>
                      <a:pt x="2" y="19"/>
                    </a:cubicBezTo>
                    <a:cubicBezTo>
                      <a:pt x="4" y="28"/>
                      <a:pt x="4" y="29"/>
                      <a:pt x="6" y="40"/>
                    </a:cubicBezTo>
                    <a:cubicBezTo>
                      <a:pt x="9" y="56"/>
                      <a:pt x="22" y="51"/>
                      <a:pt x="22" y="51"/>
                    </a:cubicBezTo>
                    <a:lnTo>
                      <a:pt x="19" y="0"/>
                    </a:lnTo>
                    <a:close/>
                  </a:path>
                </a:pathLst>
              </a:custGeom>
              <a:solidFill>
                <a:srgbClr val="EACEBB"/>
              </a:solidFill>
              <a:ln w="9525">
                <a:noFill/>
                <a:round/>
              </a:ln>
            </p:spPr>
            <p:txBody>
              <a:bodyPr anchor="ctr"/>
              <a:lstStyle/>
              <a:p>
                <a:pPr algn="ctr"/>
              </a:p>
            </p:txBody>
          </p:sp>
          <p:sp>
            <p:nvSpPr>
              <p:cNvPr id="348" name="ïşļiḑê"/>
              <p:cNvSpPr/>
              <p:nvPr/>
            </p:nvSpPr>
            <p:spPr bwMode="auto">
              <a:xfrm>
                <a:off x="7834481" y="1995954"/>
                <a:ext cx="1053947" cy="1429748"/>
              </a:xfrm>
              <a:custGeom>
                <a:avLst/>
                <a:gdLst/>
                <a:ahLst/>
                <a:cxnLst>
                  <a:cxn ang="0">
                    <a:pos x="60" y="0"/>
                  </a:cxn>
                  <a:cxn ang="0">
                    <a:pos x="60" y="0"/>
                  </a:cxn>
                  <a:cxn ang="0">
                    <a:pos x="0" y="1"/>
                  </a:cxn>
                  <a:cxn ang="0">
                    <a:pos x="0" y="115"/>
                  </a:cxn>
                  <a:cxn ang="0">
                    <a:pos x="8" y="136"/>
                  </a:cxn>
                  <a:cxn ang="0">
                    <a:pos x="27" y="155"/>
                  </a:cxn>
                  <a:cxn ang="0">
                    <a:pos x="47" y="164"/>
                  </a:cxn>
                  <a:cxn ang="0">
                    <a:pos x="61" y="164"/>
                  </a:cxn>
                  <a:cxn ang="0">
                    <a:pos x="61" y="164"/>
                  </a:cxn>
                  <a:cxn ang="0">
                    <a:pos x="73" y="164"/>
                  </a:cxn>
                  <a:cxn ang="0">
                    <a:pos x="94" y="155"/>
                  </a:cxn>
                  <a:cxn ang="0">
                    <a:pos x="112" y="136"/>
                  </a:cxn>
                  <a:cxn ang="0">
                    <a:pos x="121" y="115"/>
                  </a:cxn>
                  <a:cxn ang="0">
                    <a:pos x="121" y="1"/>
                  </a:cxn>
                  <a:cxn ang="0">
                    <a:pos x="60" y="0"/>
                  </a:cxn>
                </a:cxnLst>
                <a:rect l="0" t="0" r="r" b="b"/>
                <a:pathLst>
                  <a:path w="121" h="164">
                    <a:moveTo>
                      <a:pt x="60" y="0"/>
                    </a:moveTo>
                    <a:cubicBezTo>
                      <a:pt x="60" y="0"/>
                      <a:pt x="60" y="0"/>
                      <a:pt x="60" y="0"/>
                    </a:cubicBezTo>
                    <a:cubicBezTo>
                      <a:pt x="0" y="1"/>
                      <a:pt x="0" y="1"/>
                      <a:pt x="0" y="1"/>
                    </a:cubicBezTo>
                    <a:cubicBezTo>
                      <a:pt x="0" y="115"/>
                      <a:pt x="0" y="115"/>
                      <a:pt x="0" y="115"/>
                    </a:cubicBezTo>
                    <a:cubicBezTo>
                      <a:pt x="0" y="123"/>
                      <a:pt x="3" y="130"/>
                      <a:pt x="8" y="136"/>
                    </a:cubicBezTo>
                    <a:cubicBezTo>
                      <a:pt x="27" y="155"/>
                      <a:pt x="27" y="155"/>
                      <a:pt x="27" y="155"/>
                    </a:cubicBezTo>
                    <a:cubicBezTo>
                      <a:pt x="32" y="161"/>
                      <a:pt x="40" y="164"/>
                      <a:pt x="47" y="164"/>
                    </a:cubicBezTo>
                    <a:cubicBezTo>
                      <a:pt x="61" y="164"/>
                      <a:pt x="61" y="164"/>
                      <a:pt x="61" y="164"/>
                    </a:cubicBezTo>
                    <a:cubicBezTo>
                      <a:pt x="61" y="164"/>
                      <a:pt x="61" y="164"/>
                      <a:pt x="61" y="164"/>
                    </a:cubicBezTo>
                    <a:cubicBezTo>
                      <a:pt x="73" y="164"/>
                      <a:pt x="73" y="164"/>
                      <a:pt x="73" y="164"/>
                    </a:cubicBezTo>
                    <a:cubicBezTo>
                      <a:pt x="81" y="164"/>
                      <a:pt x="89" y="161"/>
                      <a:pt x="94" y="155"/>
                    </a:cubicBezTo>
                    <a:cubicBezTo>
                      <a:pt x="112" y="136"/>
                      <a:pt x="112" y="136"/>
                      <a:pt x="112" y="136"/>
                    </a:cubicBezTo>
                    <a:cubicBezTo>
                      <a:pt x="118" y="130"/>
                      <a:pt x="121" y="123"/>
                      <a:pt x="121" y="115"/>
                    </a:cubicBezTo>
                    <a:cubicBezTo>
                      <a:pt x="121" y="1"/>
                      <a:pt x="121" y="1"/>
                      <a:pt x="121" y="1"/>
                    </a:cubicBezTo>
                    <a:lnTo>
                      <a:pt x="60" y="0"/>
                    </a:lnTo>
                    <a:close/>
                  </a:path>
                </a:pathLst>
              </a:custGeom>
              <a:solidFill>
                <a:srgbClr val="FFE1CC"/>
              </a:solidFill>
              <a:ln w="9525">
                <a:noFill/>
                <a:round/>
              </a:ln>
            </p:spPr>
            <p:txBody>
              <a:bodyPr anchor="ctr"/>
              <a:lstStyle/>
              <a:p>
                <a:pPr algn="ctr"/>
              </a:p>
            </p:txBody>
          </p:sp>
          <p:sp>
            <p:nvSpPr>
              <p:cNvPr id="349" name="iṩ1ïdê"/>
              <p:cNvSpPr/>
              <p:nvPr/>
            </p:nvSpPr>
            <p:spPr bwMode="auto">
              <a:xfrm>
                <a:off x="8226251" y="3878154"/>
                <a:ext cx="261890" cy="1542595"/>
              </a:xfrm>
              <a:custGeom>
                <a:avLst/>
                <a:gdLst/>
                <a:ahLst/>
                <a:cxnLst>
                  <a:cxn ang="0">
                    <a:pos x="8" y="50"/>
                  </a:cxn>
                  <a:cxn ang="0">
                    <a:pos x="2" y="177"/>
                  </a:cxn>
                  <a:cxn ang="0">
                    <a:pos x="28" y="177"/>
                  </a:cxn>
                  <a:cxn ang="0">
                    <a:pos x="22" y="50"/>
                  </a:cxn>
                  <a:cxn ang="0">
                    <a:pos x="23" y="42"/>
                  </a:cxn>
                  <a:cxn ang="0">
                    <a:pos x="30" y="27"/>
                  </a:cxn>
                  <a:cxn ang="0">
                    <a:pos x="15" y="0"/>
                  </a:cxn>
                  <a:cxn ang="0">
                    <a:pos x="15" y="0"/>
                  </a:cxn>
                  <a:cxn ang="0">
                    <a:pos x="15" y="0"/>
                  </a:cxn>
                  <a:cxn ang="0">
                    <a:pos x="15" y="0"/>
                  </a:cxn>
                  <a:cxn ang="0">
                    <a:pos x="15" y="0"/>
                  </a:cxn>
                  <a:cxn ang="0">
                    <a:pos x="0" y="27"/>
                  </a:cxn>
                  <a:cxn ang="0">
                    <a:pos x="7" y="42"/>
                  </a:cxn>
                  <a:cxn ang="0">
                    <a:pos x="8" y="50"/>
                  </a:cxn>
                </a:cxnLst>
                <a:rect l="0" t="0" r="r" b="b"/>
                <a:pathLst>
                  <a:path w="30" h="177">
                    <a:moveTo>
                      <a:pt x="8" y="50"/>
                    </a:moveTo>
                    <a:cubicBezTo>
                      <a:pt x="2" y="177"/>
                      <a:pt x="2" y="177"/>
                      <a:pt x="2" y="177"/>
                    </a:cubicBezTo>
                    <a:cubicBezTo>
                      <a:pt x="28" y="177"/>
                      <a:pt x="28" y="177"/>
                      <a:pt x="28" y="177"/>
                    </a:cubicBezTo>
                    <a:cubicBezTo>
                      <a:pt x="22" y="50"/>
                      <a:pt x="22" y="50"/>
                      <a:pt x="22" y="50"/>
                    </a:cubicBezTo>
                    <a:cubicBezTo>
                      <a:pt x="22" y="47"/>
                      <a:pt x="22" y="43"/>
                      <a:pt x="23" y="42"/>
                    </a:cubicBezTo>
                    <a:cubicBezTo>
                      <a:pt x="30" y="27"/>
                      <a:pt x="30" y="27"/>
                      <a:pt x="30" y="27"/>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0" y="27"/>
                      <a:pt x="0" y="27"/>
                      <a:pt x="0" y="27"/>
                    </a:cubicBezTo>
                    <a:cubicBezTo>
                      <a:pt x="7" y="42"/>
                      <a:pt x="7" y="42"/>
                      <a:pt x="7" y="42"/>
                    </a:cubicBezTo>
                    <a:cubicBezTo>
                      <a:pt x="8" y="45"/>
                      <a:pt x="9" y="47"/>
                      <a:pt x="8" y="50"/>
                    </a:cubicBezTo>
                    <a:close/>
                  </a:path>
                </a:pathLst>
              </a:custGeom>
              <a:solidFill>
                <a:srgbClr val="FFFFFF"/>
              </a:solidFill>
              <a:ln w="9525">
                <a:noFill/>
                <a:round/>
              </a:ln>
            </p:spPr>
            <p:txBody>
              <a:bodyPr anchor="ctr"/>
              <a:lstStyle/>
              <a:p>
                <a:pPr algn="ctr"/>
              </a:p>
            </p:txBody>
          </p:sp>
          <p:sp>
            <p:nvSpPr>
              <p:cNvPr id="350" name="ïśļiďê"/>
              <p:cNvSpPr/>
              <p:nvPr/>
            </p:nvSpPr>
            <p:spPr bwMode="auto">
              <a:xfrm>
                <a:off x="8417878" y="3669494"/>
                <a:ext cx="1560693" cy="1751255"/>
              </a:xfrm>
              <a:custGeom>
                <a:avLst/>
                <a:gdLst/>
                <a:ahLst/>
                <a:cxnLst>
                  <a:cxn ang="0">
                    <a:pos x="110" y="201"/>
                  </a:cxn>
                  <a:cxn ang="0">
                    <a:pos x="110" y="147"/>
                  </a:cxn>
                  <a:cxn ang="0">
                    <a:pos x="113" y="149"/>
                  </a:cxn>
                  <a:cxn ang="0">
                    <a:pos x="117" y="201"/>
                  </a:cxn>
                  <a:cxn ang="0">
                    <a:pos x="179" y="201"/>
                  </a:cxn>
                  <a:cxn ang="0">
                    <a:pos x="175" y="58"/>
                  </a:cxn>
                  <a:cxn ang="0">
                    <a:pos x="131" y="8"/>
                  </a:cxn>
                  <a:cxn ang="0">
                    <a:pos x="64" y="0"/>
                  </a:cxn>
                  <a:cxn ang="0">
                    <a:pos x="0" y="184"/>
                  </a:cxn>
                  <a:cxn ang="0">
                    <a:pos x="0" y="201"/>
                  </a:cxn>
                  <a:cxn ang="0">
                    <a:pos x="110" y="201"/>
                  </a:cxn>
                </a:cxnLst>
                <a:rect l="0" t="0" r="r" b="b"/>
                <a:pathLst>
                  <a:path w="179" h="201">
                    <a:moveTo>
                      <a:pt x="110" y="201"/>
                    </a:moveTo>
                    <a:cubicBezTo>
                      <a:pt x="110" y="147"/>
                      <a:pt x="110" y="147"/>
                      <a:pt x="110" y="147"/>
                    </a:cubicBezTo>
                    <a:cubicBezTo>
                      <a:pt x="110" y="145"/>
                      <a:pt x="113" y="147"/>
                      <a:pt x="113" y="149"/>
                    </a:cubicBezTo>
                    <a:cubicBezTo>
                      <a:pt x="117" y="201"/>
                      <a:pt x="117" y="201"/>
                      <a:pt x="117" y="201"/>
                    </a:cubicBezTo>
                    <a:cubicBezTo>
                      <a:pt x="179" y="201"/>
                      <a:pt x="179" y="201"/>
                      <a:pt x="179" y="201"/>
                    </a:cubicBezTo>
                    <a:cubicBezTo>
                      <a:pt x="175" y="58"/>
                      <a:pt x="175" y="58"/>
                      <a:pt x="175" y="58"/>
                    </a:cubicBezTo>
                    <a:cubicBezTo>
                      <a:pt x="175" y="29"/>
                      <a:pt x="159" y="14"/>
                      <a:pt x="131" y="8"/>
                    </a:cubicBezTo>
                    <a:cubicBezTo>
                      <a:pt x="64" y="0"/>
                      <a:pt x="64" y="0"/>
                      <a:pt x="64" y="0"/>
                    </a:cubicBezTo>
                    <a:cubicBezTo>
                      <a:pt x="0" y="184"/>
                      <a:pt x="0" y="184"/>
                      <a:pt x="0" y="184"/>
                    </a:cubicBezTo>
                    <a:cubicBezTo>
                      <a:pt x="0" y="201"/>
                      <a:pt x="0" y="201"/>
                      <a:pt x="0" y="201"/>
                    </a:cubicBezTo>
                    <a:lnTo>
                      <a:pt x="110" y="201"/>
                    </a:lnTo>
                    <a:close/>
                  </a:path>
                </a:pathLst>
              </a:custGeom>
              <a:solidFill>
                <a:srgbClr val="253F59"/>
              </a:solidFill>
              <a:ln w="9525">
                <a:noFill/>
                <a:round/>
              </a:ln>
            </p:spPr>
            <p:txBody>
              <a:bodyPr anchor="ctr"/>
              <a:lstStyle/>
              <a:p>
                <a:pPr algn="ctr"/>
              </a:p>
            </p:txBody>
          </p:sp>
          <p:sp>
            <p:nvSpPr>
              <p:cNvPr id="351" name="ïṩļíďê"/>
              <p:cNvSpPr/>
              <p:nvPr/>
            </p:nvSpPr>
            <p:spPr bwMode="auto">
              <a:xfrm>
                <a:off x="8417878" y="3625846"/>
                <a:ext cx="645143" cy="1646925"/>
              </a:xfrm>
              <a:custGeom>
                <a:avLst/>
                <a:gdLst/>
                <a:ahLst/>
                <a:cxnLst>
                  <a:cxn ang="0">
                    <a:pos x="50" y="0"/>
                  </a:cxn>
                  <a:cxn ang="0">
                    <a:pos x="70" y="4"/>
                  </a:cxn>
                  <a:cxn ang="0">
                    <a:pos x="72" y="5"/>
                  </a:cxn>
                  <a:cxn ang="0">
                    <a:pos x="73" y="7"/>
                  </a:cxn>
                  <a:cxn ang="0">
                    <a:pos x="74" y="48"/>
                  </a:cxn>
                  <a:cxn ang="0">
                    <a:pos x="67" y="56"/>
                  </a:cxn>
                  <a:cxn ang="0">
                    <a:pos x="45" y="56"/>
                  </a:cxn>
                  <a:cxn ang="0">
                    <a:pos x="65" y="81"/>
                  </a:cxn>
                  <a:cxn ang="0">
                    <a:pos x="64" y="96"/>
                  </a:cxn>
                  <a:cxn ang="0">
                    <a:pos x="0" y="189"/>
                  </a:cxn>
                  <a:cxn ang="0">
                    <a:pos x="50" y="0"/>
                  </a:cxn>
                </a:cxnLst>
                <a:rect l="0" t="0" r="r" b="b"/>
                <a:pathLst>
                  <a:path w="74" h="189">
                    <a:moveTo>
                      <a:pt x="50" y="0"/>
                    </a:moveTo>
                    <a:cubicBezTo>
                      <a:pt x="70" y="4"/>
                      <a:pt x="70" y="4"/>
                      <a:pt x="70" y="4"/>
                    </a:cubicBezTo>
                    <a:cubicBezTo>
                      <a:pt x="70" y="4"/>
                      <a:pt x="71" y="5"/>
                      <a:pt x="72" y="5"/>
                    </a:cubicBezTo>
                    <a:cubicBezTo>
                      <a:pt x="72" y="6"/>
                      <a:pt x="73" y="7"/>
                      <a:pt x="73" y="7"/>
                    </a:cubicBezTo>
                    <a:cubicBezTo>
                      <a:pt x="74" y="48"/>
                      <a:pt x="74" y="48"/>
                      <a:pt x="74" y="48"/>
                    </a:cubicBezTo>
                    <a:cubicBezTo>
                      <a:pt x="74" y="55"/>
                      <a:pt x="73" y="56"/>
                      <a:pt x="67" y="56"/>
                    </a:cubicBezTo>
                    <a:cubicBezTo>
                      <a:pt x="45" y="56"/>
                      <a:pt x="45" y="56"/>
                      <a:pt x="45" y="56"/>
                    </a:cubicBezTo>
                    <a:cubicBezTo>
                      <a:pt x="65" y="81"/>
                      <a:pt x="65" y="81"/>
                      <a:pt x="65" y="81"/>
                    </a:cubicBezTo>
                    <a:cubicBezTo>
                      <a:pt x="71" y="88"/>
                      <a:pt x="68" y="91"/>
                      <a:pt x="64" y="96"/>
                    </a:cubicBezTo>
                    <a:cubicBezTo>
                      <a:pt x="0" y="189"/>
                      <a:pt x="0" y="189"/>
                      <a:pt x="0" y="189"/>
                    </a:cubicBezTo>
                    <a:lnTo>
                      <a:pt x="50" y="0"/>
                    </a:lnTo>
                    <a:close/>
                  </a:path>
                </a:pathLst>
              </a:custGeom>
              <a:solidFill>
                <a:srgbClr val="6D9CBC"/>
              </a:solidFill>
              <a:ln w="9525">
                <a:noFill/>
                <a:round/>
              </a:ln>
            </p:spPr>
            <p:txBody>
              <a:bodyPr anchor="ctr"/>
              <a:lstStyle/>
              <a:p>
                <a:pPr algn="ctr"/>
              </a:p>
            </p:txBody>
          </p:sp>
          <p:sp>
            <p:nvSpPr>
              <p:cNvPr id="352" name="îšļiḓé"/>
              <p:cNvSpPr/>
              <p:nvPr/>
            </p:nvSpPr>
            <p:spPr bwMode="auto">
              <a:xfrm>
                <a:off x="6753919" y="3669494"/>
                <a:ext cx="1551112" cy="1751255"/>
              </a:xfrm>
              <a:custGeom>
                <a:avLst/>
                <a:gdLst/>
                <a:ahLst/>
                <a:cxnLst>
                  <a:cxn ang="0">
                    <a:pos x="116" y="0"/>
                  </a:cxn>
                  <a:cxn ang="0">
                    <a:pos x="48" y="8"/>
                  </a:cxn>
                  <a:cxn ang="0">
                    <a:pos x="4" y="58"/>
                  </a:cxn>
                  <a:cxn ang="0">
                    <a:pos x="0" y="201"/>
                  </a:cxn>
                  <a:cxn ang="0">
                    <a:pos x="63" y="201"/>
                  </a:cxn>
                  <a:cxn ang="0">
                    <a:pos x="67" y="149"/>
                  </a:cxn>
                  <a:cxn ang="0">
                    <a:pos x="70" y="147"/>
                  </a:cxn>
                  <a:cxn ang="0">
                    <a:pos x="70" y="201"/>
                  </a:cxn>
                  <a:cxn ang="0">
                    <a:pos x="178" y="201"/>
                  </a:cxn>
                  <a:cxn ang="0">
                    <a:pos x="178" y="184"/>
                  </a:cxn>
                  <a:cxn ang="0">
                    <a:pos x="169" y="154"/>
                  </a:cxn>
                  <a:cxn ang="0">
                    <a:pos x="116" y="0"/>
                  </a:cxn>
                </a:cxnLst>
                <a:rect l="0" t="0" r="r" b="b"/>
                <a:pathLst>
                  <a:path w="178" h="201">
                    <a:moveTo>
                      <a:pt x="116" y="0"/>
                    </a:moveTo>
                    <a:cubicBezTo>
                      <a:pt x="48" y="8"/>
                      <a:pt x="48" y="8"/>
                      <a:pt x="48" y="8"/>
                    </a:cubicBezTo>
                    <a:cubicBezTo>
                      <a:pt x="21" y="14"/>
                      <a:pt x="4" y="29"/>
                      <a:pt x="4" y="58"/>
                    </a:cubicBezTo>
                    <a:cubicBezTo>
                      <a:pt x="0" y="201"/>
                      <a:pt x="0" y="201"/>
                      <a:pt x="0" y="201"/>
                    </a:cubicBezTo>
                    <a:cubicBezTo>
                      <a:pt x="63" y="201"/>
                      <a:pt x="63" y="201"/>
                      <a:pt x="63" y="201"/>
                    </a:cubicBezTo>
                    <a:cubicBezTo>
                      <a:pt x="67" y="149"/>
                      <a:pt x="67" y="149"/>
                      <a:pt x="67" y="149"/>
                    </a:cubicBezTo>
                    <a:cubicBezTo>
                      <a:pt x="67" y="147"/>
                      <a:pt x="70" y="145"/>
                      <a:pt x="70" y="147"/>
                    </a:cubicBezTo>
                    <a:cubicBezTo>
                      <a:pt x="70" y="201"/>
                      <a:pt x="70" y="201"/>
                      <a:pt x="70" y="201"/>
                    </a:cubicBezTo>
                    <a:cubicBezTo>
                      <a:pt x="178" y="201"/>
                      <a:pt x="178" y="201"/>
                      <a:pt x="178" y="201"/>
                    </a:cubicBezTo>
                    <a:cubicBezTo>
                      <a:pt x="178" y="184"/>
                      <a:pt x="178" y="184"/>
                      <a:pt x="178" y="184"/>
                    </a:cubicBezTo>
                    <a:cubicBezTo>
                      <a:pt x="178" y="184"/>
                      <a:pt x="172" y="162"/>
                      <a:pt x="169" y="154"/>
                    </a:cubicBezTo>
                    <a:lnTo>
                      <a:pt x="116" y="0"/>
                    </a:lnTo>
                    <a:close/>
                  </a:path>
                </a:pathLst>
              </a:custGeom>
              <a:solidFill>
                <a:srgbClr val="3D5F75"/>
              </a:solidFill>
              <a:ln w="9525">
                <a:noFill/>
                <a:round/>
              </a:ln>
            </p:spPr>
            <p:txBody>
              <a:bodyPr anchor="ctr"/>
              <a:lstStyle/>
              <a:p>
                <a:pPr algn="ctr"/>
              </a:p>
            </p:txBody>
          </p:sp>
          <p:sp>
            <p:nvSpPr>
              <p:cNvPr id="353" name="îṡļíḍê"/>
              <p:cNvSpPr/>
              <p:nvPr/>
            </p:nvSpPr>
            <p:spPr bwMode="auto">
              <a:xfrm>
                <a:off x="7651371" y="3642879"/>
                <a:ext cx="653660" cy="1629892"/>
              </a:xfrm>
              <a:custGeom>
                <a:avLst/>
                <a:gdLst/>
                <a:ahLst/>
                <a:cxnLst>
                  <a:cxn ang="0">
                    <a:pos x="24" y="0"/>
                  </a:cxn>
                  <a:cxn ang="0">
                    <a:pos x="5" y="2"/>
                  </a:cxn>
                  <a:cxn ang="0">
                    <a:pos x="2" y="4"/>
                  </a:cxn>
                  <a:cxn ang="0">
                    <a:pos x="2" y="6"/>
                  </a:cxn>
                  <a:cxn ang="0">
                    <a:pos x="0" y="46"/>
                  </a:cxn>
                  <a:cxn ang="0">
                    <a:pos x="7" y="54"/>
                  </a:cxn>
                  <a:cxn ang="0">
                    <a:pos x="29" y="54"/>
                  </a:cxn>
                  <a:cxn ang="0">
                    <a:pos x="9" y="79"/>
                  </a:cxn>
                  <a:cxn ang="0">
                    <a:pos x="10" y="94"/>
                  </a:cxn>
                  <a:cxn ang="0">
                    <a:pos x="75" y="187"/>
                  </a:cxn>
                  <a:cxn ang="0">
                    <a:pos x="24" y="0"/>
                  </a:cxn>
                </a:cxnLst>
                <a:rect l="0" t="0" r="r" b="b"/>
                <a:pathLst>
                  <a:path w="75" h="187">
                    <a:moveTo>
                      <a:pt x="24" y="0"/>
                    </a:moveTo>
                    <a:cubicBezTo>
                      <a:pt x="5" y="2"/>
                      <a:pt x="5" y="2"/>
                      <a:pt x="5" y="2"/>
                    </a:cubicBezTo>
                    <a:cubicBezTo>
                      <a:pt x="5" y="2"/>
                      <a:pt x="3" y="3"/>
                      <a:pt x="2" y="4"/>
                    </a:cubicBezTo>
                    <a:cubicBezTo>
                      <a:pt x="2" y="5"/>
                      <a:pt x="2" y="6"/>
                      <a:pt x="2" y="6"/>
                    </a:cubicBezTo>
                    <a:cubicBezTo>
                      <a:pt x="0" y="46"/>
                      <a:pt x="0" y="46"/>
                      <a:pt x="0" y="46"/>
                    </a:cubicBezTo>
                    <a:cubicBezTo>
                      <a:pt x="0" y="53"/>
                      <a:pt x="1" y="54"/>
                      <a:pt x="7" y="54"/>
                    </a:cubicBezTo>
                    <a:cubicBezTo>
                      <a:pt x="29" y="54"/>
                      <a:pt x="29" y="54"/>
                      <a:pt x="29" y="54"/>
                    </a:cubicBezTo>
                    <a:cubicBezTo>
                      <a:pt x="9" y="79"/>
                      <a:pt x="9" y="79"/>
                      <a:pt x="9" y="79"/>
                    </a:cubicBezTo>
                    <a:cubicBezTo>
                      <a:pt x="3" y="86"/>
                      <a:pt x="6" y="89"/>
                      <a:pt x="10" y="94"/>
                    </a:cubicBezTo>
                    <a:cubicBezTo>
                      <a:pt x="75" y="187"/>
                      <a:pt x="75" y="187"/>
                      <a:pt x="75" y="187"/>
                    </a:cubicBezTo>
                    <a:lnTo>
                      <a:pt x="24" y="0"/>
                    </a:lnTo>
                    <a:close/>
                  </a:path>
                </a:pathLst>
              </a:custGeom>
              <a:solidFill>
                <a:srgbClr val="6D9CBC"/>
              </a:solidFill>
              <a:ln w="9525">
                <a:noFill/>
                <a:round/>
              </a:ln>
            </p:spPr>
            <p:txBody>
              <a:bodyPr anchor="ctr"/>
              <a:lstStyle/>
              <a:p>
                <a:pPr algn="ctr"/>
              </a:p>
            </p:txBody>
          </p:sp>
          <p:sp>
            <p:nvSpPr>
              <p:cNvPr id="354" name="íşḻíďè"/>
              <p:cNvSpPr/>
              <p:nvPr/>
            </p:nvSpPr>
            <p:spPr bwMode="auto">
              <a:xfrm>
                <a:off x="7738667" y="1743646"/>
                <a:ext cx="1263672" cy="793122"/>
              </a:xfrm>
              <a:custGeom>
                <a:avLst/>
                <a:gdLst/>
                <a:ahLst/>
                <a:cxnLst>
                  <a:cxn ang="0">
                    <a:pos x="130" y="8"/>
                  </a:cxn>
                  <a:cxn ang="0">
                    <a:pos x="71" y="0"/>
                  </a:cxn>
                  <a:cxn ang="0">
                    <a:pos x="14" y="8"/>
                  </a:cxn>
                  <a:cxn ang="0">
                    <a:pos x="1" y="35"/>
                  </a:cxn>
                  <a:cxn ang="0">
                    <a:pos x="6" y="88"/>
                  </a:cxn>
                  <a:cxn ang="0">
                    <a:pos x="11" y="90"/>
                  </a:cxn>
                  <a:cxn ang="0">
                    <a:pos x="16" y="82"/>
                  </a:cxn>
                  <a:cxn ang="0">
                    <a:pos x="19" y="45"/>
                  </a:cxn>
                  <a:cxn ang="0">
                    <a:pos x="35" y="36"/>
                  </a:cxn>
                  <a:cxn ang="0">
                    <a:pos x="49" y="43"/>
                  </a:cxn>
                  <a:cxn ang="0">
                    <a:pos x="71" y="52"/>
                  </a:cxn>
                  <a:cxn ang="0">
                    <a:pos x="94" y="43"/>
                  </a:cxn>
                  <a:cxn ang="0">
                    <a:pos x="108" y="36"/>
                  </a:cxn>
                  <a:cxn ang="0">
                    <a:pos x="126" y="45"/>
                  </a:cxn>
                  <a:cxn ang="0">
                    <a:pos x="129" y="82"/>
                  </a:cxn>
                  <a:cxn ang="0">
                    <a:pos x="134" y="90"/>
                  </a:cxn>
                  <a:cxn ang="0">
                    <a:pos x="139" y="88"/>
                  </a:cxn>
                  <a:cxn ang="0">
                    <a:pos x="144" y="35"/>
                  </a:cxn>
                  <a:cxn ang="0">
                    <a:pos x="130" y="8"/>
                  </a:cxn>
                </a:cxnLst>
                <a:rect l="0" t="0" r="r" b="b"/>
                <a:pathLst>
                  <a:path w="145" h="91">
                    <a:moveTo>
                      <a:pt x="130" y="8"/>
                    </a:moveTo>
                    <a:cubicBezTo>
                      <a:pt x="110" y="1"/>
                      <a:pt x="71" y="0"/>
                      <a:pt x="71" y="0"/>
                    </a:cubicBezTo>
                    <a:cubicBezTo>
                      <a:pt x="71" y="0"/>
                      <a:pt x="33" y="1"/>
                      <a:pt x="14" y="8"/>
                    </a:cubicBezTo>
                    <a:cubicBezTo>
                      <a:pt x="3" y="12"/>
                      <a:pt x="0" y="28"/>
                      <a:pt x="1" y="35"/>
                    </a:cubicBezTo>
                    <a:cubicBezTo>
                      <a:pt x="6" y="88"/>
                      <a:pt x="6" y="88"/>
                      <a:pt x="6" y="88"/>
                    </a:cubicBezTo>
                    <a:cubicBezTo>
                      <a:pt x="6" y="90"/>
                      <a:pt x="9" y="91"/>
                      <a:pt x="11" y="90"/>
                    </a:cubicBezTo>
                    <a:cubicBezTo>
                      <a:pt x="13" y="88"/>
                      <a:pt x="15" y="85"/>
                      <a:pt x="16" y="82"/>
                    </a:cubicBezTo>
                    <a:cubicBezTo>
                      <a:pt x="19" y="45"/>
                      <a:pt x="19" y="45"/>
                      <a:pt x="19" y="45"/>
                    </a:cubicBezTo>
                    <a:cubicBezTo>
                      <a:pt x="20" y="40"/>
                      <a:pt x="26" y="32"/>
                      <a:pt x="35" y="36"/>
                    </a:cubicBezTo>
                    <a:cubicBezTo>
                      <a:pt x="35" y="36"/>
                      <a:pt x="44" y="40"/>
                      <a:pt x="49" y="43"/>
                    </a:cubicBezTo>
                    <a:cubicBezTo>
                      <a:pt x="57" y="48"/>
                      <a:pt x="68" y="53"/>
                      <a:pt x="71" y="52"/>
                    </a:cubicBezTo>
                    <a:cubicBezTo>
                      <a:pt x="75" y="53"/>
                      <a:pt x="85" y="48"/>
                      <a:pt x="94" y="43"/>
                    </a:cubicBezTo>
                    <a:cubicBezTo>
                      <a:pt x="100" y="40"/>
                      <a:pt x="108" y="36"/>
                      <a:pt x="108" y="36"/>
                    </a:cubicBezTo>
                    <a:cubicBezTo>
                      <a:pt x="118" y="32"/>
                      <a:pt x="124" y="40"/>
                      <a:pt x="126" y="45"/>
                    </a:cubicBezTo>
                    <a:cubicBezTo>
                      <a:pt x="129" y="82"/>
                      <a:pt x="129" y="82"/>
                      <a:pt x="129" y="82"/>
                    </a:cubicBezTo>
                    <a:cubicBezTo>
                      <a:pt x="130" y="85"/>
                      <a:pt x="131" y="88"/>
                      <a:pt x="134" y="90"/>
                    </a:cubicBezTo>
                    <a:cubicBezTo>
                      <a:pt x="136" y="91"/>
                      <a:pt x="138" y="90"/>
                      <a:pt x="139" y="88"/>
                    </a:cubicBezTo>
                    <a:cubicBezTo>
                      <a:pt x="144" y="35"/>
                      <a:pt x="144" y="35"/>
                      <a:pt x="144" y="35"/>
                    </a:cubicBezTo>
                    <a:cubicBezTo>
                      <a:pt x="145" y="28"/>
                      <a:pt x="142" y="12"/>
                      <a:pt x="130" y="8"/>
                    </a:cubicBezTo>
                    <a:close/>
                  </a:path>
                </a:pathLst>
              </a:custGeom>
              <a:solidFill>
                <a:srgbClr val="253F59"/>
              </a:solidFill>
              <a:ln w="9525">
                <a:noFill/>
                <a:round/>
              </a:ln>
            </p:spPr>
            <p:txBody>
              <a:bodyPr anchor="ctr"/>
              <a:lstStyle/>
              <a:p>
                <a:pPr algn="ctr"/>
              </a:p>
            </p:txBody>
          </p:sp>
          <p:sp>
            <p:nvSpPr>
              <p:cNvPr id="355" name="iṣļîďè"/>
              <p:cNvSpPr/>
              <p:nvPr/>
            </p:nvSpPr>
            <p:spPr bwMode="auto">
              <a:xfrm>
                <a:off x="7851514" y="3442736"/>
                <a:ext cx="505681" cy="757990"/>
              </a:xfrm>
              <a:custGeom>
                <a:avLst/>
                <a:gdLst/>
                <a:ahLst/>
                <a:cxnLst>
                  <a:cxn ang="0">
                    <a:pos x="19" y="4"/>
                  </a:cxn>
                  <a:cxn ang="0">
                    <a:pos x="12" y="4"/>
                  </a:cxn>
                  <a:cxn ang="0">
                    <a:pos x="0" y="23"/>
                  </a:cxn>
                  <a:cxn ang="0">
                    <a:pos x="36" y="83"/>
                  </a:cxn>
                  <a:cxn ang="0">
                    <a:pos x="43" y="83"/>
                  </a:cxn>
                  <a:cxn ang="0">
                    <a:pos x="58" y="50"/>
                  </a:cxn>
                  <a:cxn ang="0">
                    <a:pos x="19" y="4"/>
                  </a:cxn>
                </a:cxnLst>
                <a:rect l="0" t="0" r="r" b="b"/>
                <a:pathLst>
                  <a:path w="58" h="87">
                    <a:moveTo>
                      <a:pt x="19" y="4"/>
                    </a:moveTo>
                    <a:cubicBezTo>
                      <a:pt x="16" y="0"/>
                      <a:pt x="14" y="0"/>
                      <a:pt x="12" y="4"/>
                    </a:cubicBezTo>
                    <a:cubicBezTo>
                      <a:pt x="0" y="23"/>
                      <a:pt x="0" y="23"/>
                      <a:pt x="0" y="23"/>
                    </a:cubicBezTo>
                    <a:cubicBezTo>
                      <a:pt x="36" y="83"/>
                      <a:pt x="36" y="83"/>
                      <a:pt x="36" y="83"/>
                    </a:cubicBezTo>
                    <a:cubicBezTo>
                      <a:pt x="38" y="87"/>
                      <a:pt x="40" y="87"/>
                      <a:pt x="43" y="83"/>
                    </a:cubicBezTo>
                    <a:cubicBezTo>
                      <a:pt x="58" y="50"/>
                      <a:pt x="58" y="50"/>
                      <a:pt x="58" y="50"/>
                    </a:cubicBezTo>
                    <a:lnTo>
                      <a:pt x="19" y="4"/>
                    </a:lnTo>
                    <a:close/>
                  </a:path>
                </a:pathLst>
              </a:custGeom>
              <a:solidFill>
                <a:srgbClr val="0EB3BF"/>
              </a:solidFill>
              <a:ln w="9525">
                <a:noFill/>
                <a:round/>
              </a:ln>
            </p:spPr>
            <p:txBody>
              <a:bodyPr anchor="ctr"/>
              <a:lstStyle/>
              <a:p>
                <a:pPr algn="ctr"/>
              </a:p>
            </p:txBody>
          </p:sp>
          <p:sp>
            <p:nvSpPr>
              <p:cNvPr id="356" name="îşļïďê"/>
              <p:cNvSpPr/>
              <p:nvPr/>
            </p:nvSpPr>
            <p:spPr bwMode="auto">
              <a:xfrm>
                <a:off x="8357196" y="3442736"/>
                <a:ext cx="505681" cy="757990"/>
              </a:xfrm>
              <a:custGeom>
                <a:avLst/>
                <a:gdLst/>
                <a:ahLst/>
                <a:cxnLst>
                  <a:cxn ang="0">
                    <a:pos x="40" y="4"/>
                  </a:cxn>
                  <a:cxn ang="0">
                    <a:pos x="46" y="4"/>
                  </a:cxn>
                  <a:cxn ang="0">
                    <a:pos x="58" y="23"/>
                  </a:cxn>
                  <a:cxn ang="0">
                    <a:pos x="22" y="83"/>
                  </a:cxn>
                  <a:cxn ang="0">
                    <a:pos x="16" y="83"/>
                  </a:cxn>
                  <a:cxn ang="0">
                    <a:pos x="0" y="50"/>
                  </a:cxn>
                  <a:cxn ang="0">
                    <a:pos x="40" y="4"/>
                  </a:cxn>
                </a:cxnLst>
                <a:rect l="0" t="0" r="r" b="b"/>
                <a:pathLst>
                  <a:path w="58" h="87">
                    <a:moveTo>
                      <a:pt x="40" y="4"/>
                    </a:moveTo>
                    <a:cubicBezTo>
                      <a:pt x="43" y="0"/>
                      <a:pt x="44" y="0"/>
                      <a:pt x="46" y="4"/>
                    </a:cubicBezTo>
                    <a:cubicBezTo>
                      <a:pt x="58" y="23"/>
                      <a:pt x="58" y="23"/>
                      <a:pt x="58" y="23"/>
                    </a:cubicBezTo>
                    <a:cubicBezTo>
                      <a:pt x="22" y="83"/>
                      <a:pt x="22" y="83"/>
                      <a:pt x="22" y="83"/>
                    </a:cubicBezTo>
                    <a:cubicBezTo>
                      <a:pt x="20" y="87"/>
                      <a:pt x="18" y="87"/>
                      <a:pt x="16" y="83"/>
                    </a:cubicBezTo>
                    <a:cubicBezTo>
                      <a:pt x="0" y="50"/>
                      <a:pt x="0" y="50"/>
                      <a:pt x="0" y="50"/>
                    </a:cubicBezTo>
                    <a:lnTo>
                      <a:pt x="40" y="4"/>
                    </a:lnTo>
                    <a:close/>
                  </a:path>
                </a:pathLst>
              </a:custGeom>
              <a:solidFill>
                <a:srgbClr val="0EB3BF"/>
              </a:solidFill>
              <a:ln w="9525">
                <a:noFill/>
                <a:round/>
              </a:ln>
            </p:spPr>
            <p:txBody>
              <a:bodyPr anchor="ctr"/>
              <a:lstStyle/>
              <a:p>
                <a:pPr algn="ctr"/>
              </a:p>
            </p:txBody>
          </p:sp>
          <p:sp>
            <p:nvSpPr>
              <p:cNvPr id="357" name="ïṩ1ïḍé"/>
              <p:cNvSpPr/>
              <p:nvPr/>
            </p:nvSpPr>
            <p:spPr bwMode="auto">
              <a:xfrm>
                <a:off x="4051982" y="3294757"/>
                <a:ext cx="4069939" cy="2841398"/>
              </a:xfrm>
              <a:custGeom>
                <a:avLst/>
                <a:gdLst/>
                <a:ahLst/>
                <a:cxnLst>
                  <a:cxn ang="0">
                    <a:pos x="70" y="326"/>
                  </a:cxn>
                  <a:cxn ang="0">
                    <a:pos x="81" y="234"/>
                  </a:cxn>
                  <a:cxn ang="0">
                    <a:pos x="86" y="230"/>
                  </a:cxn>
                  <a:cxn ang="0">
                    <a:pos x="90" y="235"/>
                  </a:cxn>
                  <a:cxn ang="0">
                    <a:pos x="90" y="326"/>
                  </a:cxn>
                  <a:cxn ang="0">
                    <a:pos x="377" y="326"/>
                  </a:cxn>
                  <a:cxn ang="0">
                    <a:pos x="377" y="235"/>
                  </a:cxn>
                  <a:cxn ang="0">
                    <a:pos x="382" y="230"/>
                  </a:cxn>
                  <a:cxn ang="0">
                    <a:pos x="389" y="236"/>
                  </a:cxn>
                  <a:cxn ang="0">
                    <a:pos x="398" y="326"/>
                  </a:cxn>
                  <a:cxn ang="0">
                    <a:pos x="467" y="326"/>
                  </a:cxn>
                  <a:cxn ang="0">
                    <a:pos x="456" y="132"/>
                  </a:cxn>
                  <a:cxn ang="0">
                    <a:pos x="401" y="79"/>
                  </a:cxn>
                  <a:cxn ang="0">
                    <a:pos x="300" y="64"/>
                  </a:cxn>
                  <a:cxn ang="0">
                    <a:pos x="284" y="44"/>
                  </a:cxn>
                  <a:cxn ang="0">
                    <a:pos x="282" y="0"/>
                  </a:cxn>
                  <a:cxn ang="0">
                    <a:pos x="230" y="0"/>
                  </a:cxn>
                  <a:cxn ang="0">
                    <a:pos x="184" y="0"/>
                  </a:cxn>
                  <a:cxn ang="0">
                    <a:pos x="182" y="46"/>
                  </a:cxn>
                  <a:cxn ang="0">
                    <a:pos x="166" y="64"/>
                  </a:cxn>
                  <a:cxn ang="0">
                    <a:pos x="66" y="79"/>
                  </a:cxn>
                  <a:cxn ang="0">
                    <a:pos x="11" y="132"/>
                  </a:cxn>
                  <a:cxn ang="0">
                    <a:pos x="0" y="326"/>
                  </a:cxn>
                  <a:cxn ang="0">
                    <a:pos x="70" y="326"/>
                  </a:cxn>
                </a:cxnLst>
                <a:rect l="0" t="0" r="r" b="b"/>
                <a:pathLst>
                  <a:path w="467" h="326">
                    <a:moveTo>
                      <a:pt x="70" y="326"/>
                    </a:moveTo>
                    <a:cubicBezTo>
                      <a:pt x="81" y="234"/>
                      <a:pt x="81" y="234"/>
                      <a:pt x="81" y="234"/>
                    </a:cubicBezTo>
                    <a:cubicBezTo>
                      <a:pt x="81" y="232"/>
                      <a:pt x="83" y="230"/>
                      <a:pt x="86" y="230"/>
                    </a:cubicBezTo>
                    <a:cubicBezTo>
                      <a:pt x="88" y="230"/>
                      <a:pt x="90" y="232"/>
                      <a:pt x="90" y="235"/>
                    </a:cubicBezTo>
                    <a:cubicBezTo>
                      <a:pt x="90" y="326"/>
                      <a:pt x="90" y="326"/>
                      <a:pt x="90" y="326"/>
                    </a:cubicBezTo>
                    <a:cubicBezTo>
                      <a:pt x="377" y="326"/>
                      <a:pt x="377" y="326"/>
                      <a:pt x="377" y="326"/>
                    </a:cubicBezTo>
                    <a:cubicBezTo>
                      <a:pt x="377" y="235"/>
                      <a:pt x="377" y="235"/>
                      <a:pt x="377" y="235"/>
                    </a:cubicBezTo>
                    <a:cubicBezTo>
                      <a:pt x="377" y="232"/>
                      <a:pt x="379" y="230"/>
                      <a:pt x="382" y="230"/>
                    </a:cubicBezTo>
                    <a:cubicBezTo>
                      <a:pt x="384" y="230"/>
                      <a:pt x="388" y="230"/>
                      <a:pt x="389" y="236"/>
                    </a:cubicBezTo>
                    <a:cubicBezTo>
                      <a:pt x="398" y="326"/>
                      <a:pt x="398" y="326"/>
                      <a:pt x="398" y="326"/>
                    </a:cubicBezTo>
                    <a:cubicBezTo>
                      <a:pt x="467" y="326"/>
                      <a:pt x="467" y="326"/>
                      <a:pt x="467" y="326"/>
                    </a:cubicBezTo>
                    <a:cubicBezTo>
                      <a:pt x="456" y="132"/>
                      <a:pt x="456" y="132"/>
                      <a:pt x="456" y="132"/>
                    </a:cubicBezTo>
                    <a:cubicBezTo>
                      <a:pt x="451" y="106"/>
                      <a:pt x="429" y="85"/>
                      <a:pt x="401" y="79"/>
                    </a:cubicBezTo>
                    <a:cubicBezTo>
                      <a:pt x="300" y="64"/>
                      <a:pt x="300" y="64"/>
                      <a:pt x="300" y="64"/>
                    </a:cubicBezTo>
                    <a:cubicBezTo>
                      <a:pt x="291" y="63"/>
                      <a:pt x="284" y="54"/>
                      <a:pt x="284" y="44"/>
                    </a:cubicBezTo>
                    <a:cubicBezTo>
                      <a:pt x="282" y="0"/>
                      <a:pt x="282" y="0"/>
                      <a:pt x="282" y="0"/>
                    </a:cubicBezTo>
                    <a:cubicBezTo>
                      <a:pt x="230" y="0"/>
                      <a:pt x="230" y="0"/>
                      <a:pt x="230" y="0"/>
                    </a:cubicBezTo>
                    <a:cubicBezTo>
                      <a:pt x="184" y="0"/>
                      <a:pt x="184" y="0"/>
                      <a:pt x="184" y="0"/>
                    </a:cubicBezTo>
                    <a:cubicBezTo>
                      <a:pt x="182" y="46"/>
                      <a:pt x="182" y="46"/>
                      <a:pt x="182" y="46"/>
                    </a:cubicBezTo>
                    <a:cubicBezTo>
                      <a:pt x="182" y="55"/>
                      <a:pt x="175" y="63"/>
                      <a:pt x="166" y="64"/>
                    </a:cubicBezTo>
                    <a:cubicBezTo>
                      <a:pt x="66" y="79"/>
                      <a:pt x="66" y="79"/>
                      <a:pt x="66" y="79"/>
                    </a:cubicBezTo>
                    <a:cubicBezTo>
                      <a:pt x="38" y="85"/>
                      <a:pt x="16" y="106"/>
                      <a:pt x="11" y="132"/>
                    </a:cubicBezTo>
                    <a:cubicBezTo>
                      <a:pt x="0" y="326"/>
                      <a:pt x="0" y="326"/>
                      <a:pt x="0" y="326"/>
                    </a:cubicBezTo>
                    <a:lnTo>
                      <a:pt x="70" y="326"/>
                    </a:lnTo>
                    <a:close/>
                  </a:path>
                </a:pathLst>
              </a:custGeom>
              <a:solidFill>
                <a:srgbClr val="FFE1CC"/>
              </a:solidFill>
              <a:ln w="9525">
                <a:noFill/>
                <a:round/>
              </a:ln>
            </p:spPr>
            <p:txBody>
              <a:bodyPr anchor="ctr"/>
              <a:lstStyle/>
              <a:p>
                <a:pPr algn="ctr"/>
              </a:p>
            </p:txBody>
          </p:sp>
          <p:sp>
            <p:nvSpPr>
              <p:cNvPr id="358" name="işḷíḋé"/>
              <p:cNvSpPr/>
              <p:nvPr/>
            </p:nvSpPr>
            <p:spPr bwMode="auto">
              <a:xfrm>
                <a:off x="5315654" y="3695044"/>
                <a:ext cx="1542595" cy="2441111"/>
              </a:xfrm>
              <a:custGeom>
                <a:avLst/>
                <a:gdLst/>
                <a:ahLst/>
                <a:cxnLst>
                  <a:cxn ang="0">
                    <a:pos x="144" y="280"/>
                  </a:cxn>
                  <a:cxn ang="0">
                    <a:pos x="177" y="20"/>
                  </a:cxn>
                  <a:cxn ang="0">
                    <a:pos x="158" y="18"/>
                  </a:cxn>
                  <a:cxn ang="0">
                    <a:pos x="142" y="0"/>
                  </a:cxn>
                  <a:cxn ang="0">
                    <a:pos x="89" y="52"/>
                  </a:cxn>
                  <a:cxn ang="0">
                    <a:pos x="35" y="0"/>
                  </a:cxn>
                  <a:cxn ang="0">
                    <a:pos x="19" y="18"/>
                  </a:cxn>
                  <a:cxn ang="0">
                    <a:pos x="0" y="20"/>
                  </a:cxn>
                  <a:cxn ang="0">
                    <a:pos x="45" y="280"/>
                  </a:cxn>
                  <a:cxn ang="0">
                    <a:pos x="144" y="280"/>
                  </a:cxn>
                </a:cxnLst>
                <a:rect l="0" t="0" r="r" b="b"/>
                <a:pathLst>
                  <a:path w="177" h="280">
                    <a:moveTo>
                      <a:pt x="144" y="280"/>
                    </a:moveTo>
                    <a:cubicBezTo>
                      <a:pt x="177" y="20"/>
                      <a:pt x="177" y="20"/>
                      <a:pt x="177" y="20"/>
                    </a:cubicBezTo>
                    <a:cubicBezTo>
                      <a:pt x="158" y="18"/>
                      <a:pt x="158" y="18"/>
                      <a:pt x="158" y="18"/>
                    </a:cubicBezTo>
                    <a:cubicBezTo>
                      <a:pt x="149" y="17"/>
                      <a:pt x="142" y="9"/>
                      <a:pt x="142" y="0"/>
                    </a:cubicBezTo>
                    <a:cubicBezTo>
                      <a:pt x="89" y="52"/>
                      <a:pt x="89" y="52"/>
                      <a:pt x="89" y="52"/>
                    </a:cubicBezTo>
                    <a:cubicBezTo>
                      <a:pt x="35" y="0"/>
                      <a:pt x="35" y="0"/>
                      <a:pt x="35" y="0"/>
                    </a:cubicBezTo>
                    <a:cubicBezTo>
                      <a:pt x="35" y="9"/>
                      <a:pt x="28" y="17"/>
                      <a:pt x="19" y="18"/>
                    </a:cubicBezTo>
                    <a:cubicBezTo>
                      <a:pt x="0" y="20"/>
                      <a:pt x="0" y="20"/>
                      <a:pt x="0" y="20"/>
                    </a:cubicBezTo>
                    <a:cubicBezTo>
                      <a:pt x="45" y="280"/>
                      <a:pt x="45" y="280"/>
                      <a:pt x="45" y="280"/>
                    </a:cubicBezTo>
                    <a:lnTo>
                      <a:pt x="144" y="280"/>
                    </a:lnTo>
                    <a:close/>
                  </a:path>
                </a:pathLst>
              </a:custGeom>
              <a:solidFill>
                <a:srgbClr val="DBDBDB"/>
              </a:solidFill>
              <a:ln w="9525">
                <a:noFill/>
                <a:round/>
              </a:ln>
            </p:spPr>
            <p:txBody>
              <a:bodyPr anchor="ctr"/>
              <a:lstStyle/>
              <a:p>
                <a:pPr algn="ctr"/>
              </a:p>
            </p:txBody>
          </p:sp>
          <p:sp>
            <p:nvSpPr>
              <p:cNvPr id="359" name="íṩḻïḓê"/>
              <p:cNvSpPr/>
              <p:nvPr/>
            </p:nvSpPr>
            <p:spPr bwMode="auto">
              <a:xfrm>
                <a:off x="5646743" y="3294757"/>
                <a:ext cx="871901" cy="400287"/>
              </a:xfrm>
              <a:custGeom>
                <a:avLst/>
                <a:gdLst/>
                <a:ahLst/>
                <a:cxnLst>
                  <a:cxn ang="0">
                    <a:pos x="94" y="35"/>
                  </a:cxn>
                  <a:cxn ang="0">
                    <a:pos x="100" y="29"/>
                  </a:cxn>
                  <a:cxn ang="0">
                    <a:pos x="99" y="0"/>
                  </a:cxn>
                  <a:cxn ang="0">
                    <a:pos x="47" y="0"/>
                  </a:cxn>
                  <a:cxn ang="0">
                    <a:pos x="1" y="0"/>
                  </a:cxn>
                  <a:cxn ang="0">
                    <a:pos x="0" y="27"/>
                  </a:cxn>
                  <a:cxn ang="0">
                    <a:pos x="8" y="35"/>
                  </a:cxn>
                  <a:cxn ang="0">
                    <a:pos x="34" y="46"/>
                  </a:cxn>
                  <a:cxn ang="0">
                    <a:pos x="51" y="46"/>
                  </a:cxn>
                  <a:cxn ang="0">
                    <a:pos x="51" y="46"/>
                  </a:cxn>
                  <a:cxn ang="0">
                    <a:pos x="68" y="46"/>
                  </a:cxn>
                  <a:cxn ang="0">
                    <a:pos x="94" y="35"/>
                  </a:cxn>
                </a:cxnLst>
                <a:rect l="0" t="0" r="r" b="b"/>
                <a:pathLst>
                  <a:path w="100" h="46">
                    <a:moveTo>
                      <a:pt x="94" y="35"/>
                    </a:moveTo>
                    <a:cubicBezTo>
                      <a:pt x="100" y="29"/>
                      <a:pt x="100" y="29"/>
                      <a:pt x="100" y="29"/>
                    </a:cubicBezTo>
                    <a:cubicBezTo>
                      <a:pt x="99" y="0"/>
                      <a:pt x="99" y="0"/>
                      <a:pt x="99" y="0"/>
                    </a:cubicBezTo>
                    <a:cubicBezTo>
                      <a:pt x="47" y="0"/>
                      <a:pt x="47" y="0"/>
                      <a:pt x="47" y="0"/>
                    </a:cubicBezTo>
                    <a:cubicBezTo>
                      <a:pt x="1" y="0"/>
                      <a:pt x="1" y="0"/>
                      <a:pt x="1" y="0"/>
                    </a:cubicBezTo>
                    <a:cubicBezTo>
                      <a:pt x="0" y="27"/>
                      <a:pt x="0" y="27"/>
                      <a:pt x="0" y="27"/>
                    </a:cubicBezTo>
                    <a:cubicBezTo>
                      <a:pt x="8" y="35"/>
                      <a:pt x="8" y="35"/>
                      <a:pt x="8" y="35"/>
                    </a:cubicBezTo>
                    <a:cubicBezTo>
                      <a:pt x="15" y="42"/>
                      <a:pt x="24" y="46"/>
                      <a:pt x="34" y="46"/>
                    </a:cubicBezTo>
                    <a:cubicBezTo>
                      <a:pt x="51" y="46"/>
                      <a:pt x="51" y="46"/>
                      <a:pt x="51" y="46"/>
                    </a:cubicBezTo>
                    <a:cubicBezTo>
                      <a:pt x="51" y="46"/>
                      <a:pt x="51" y="46"/>
                      <a:pt x="51" y="46"/>
                    </a:cubicBezTo>
                    <a:cubicBezTo>
                      <a:pt x="68" y="46"/>
                      <a:pt x="68" y="46"/>
                      <a:pt x="68" y="46"/>
                    </a:cubicBezTo>
                    <a:cubicBezTo>
                      <a:pt x="78" y="46"/>
                      <a:pt x="87" y="42"/>
                      <a:pt x="94" y="35"/>
                    </a:cubicBezTo>
                    <a:close/>
                  </a:path>
                </a:pathLst>
              </a:custGeom>
              <a:solidFill>
                <a:srgbClr val="EACEBB"/>
              </a:solidFill>
              <a:ln w="9525">
                <a:noFill/>
                <a:round/>
              </a:ln>
            </p:spPr>
            <p:txBody>
              <a:bodyPr anchor="ctr"/>
              <a:lstStyle/>
              <a:p>
                <a:pPr algn="ctr"/>
              </a:p>
            </p:txBody>
          </p:sp>
          <p:sp>
            <p:nvSpPr>
              <p:cNvPr id="360" name="ïṥļíḋe"/>
              <p:cNvSpPr/>
              <p:nvPr/>
            </p:nvSpPr>
            <p:spPr bwMode="auto">
              <a:xfrm>
                <a:off x="6710271" y="2345141"/>
                <a:ext cx="243791" cy="627045"/>
              </a:xfrm>
              <a:custGeom>
                <a:avLst/>
                <a:gdLst/>
                <a:ahLst/>
                <a:cxnLst>
                  <a:cxn ang="0">
                    <a:pos x="4" y="0"/>
                  </a:cxn>
                  <a:cxn ang="0">
                    <a:pos x="10" y="1"/>
                  </a:cxn>
                  <a:cxn ang="0">
                    <a:pos x="25" y="24"/>
                  </a:cxn>
                  <a:cxn ang="0">
                    <a:pos x="20" y="52"/>
                  </a:cxn>
                  <a:cxn ang="0">
                    <a:pos x="0" y="66"/>
                  </a:cxn>
                  <a:cxn ang="0">
                    <a:pos x="4" y="0"/>
                  </a:cxn>
                </a:cxnLst>
                <a:rect l="0" t="0" r="r" b="b"/>
                <a:pathLst>
                  <a:path w="28" h="72">
                    <a:moveTo>
                      <a:pt x="4" y="0"/>
                    </a:moveTo>
                    <a:cubicBezTo>
                      <a:pt x="10" y="1"/>
                      <a:pt x="10" y="1"/>
                      <a:pt x="10" y="1"/>
                    </a:cubicBezTo>
                    <a:cubicBezTo>
                      <a:pt x="18" y="3"/>
                      <a:pt x="28" y="11"/>
                      <a:pt x="25" y="24"/>
                    </a:cubicBezTo>
                    <a:cubicBezTo>
                      <a:pt x="24" y="36"/>
                      <a:pt x="23" y="37"/>
                      <a:pt x="20" y="52"/>
                    </a:cubicBezTo>
                    <a:cubicBezTo>
                      <a:pt x="17" y="72"/>
                      <a:pt x="0" y="66"/>
                      <a:pt x="0" y="66"/>
                    </a:cubicBezTo>
                    <a:lnTo>
                      <a:pt x="4" y="0"/>
                    </a:lnTo>
                    <a:close/>
                  </a:path>
                </a:pathLst>
              </a:custGeom>
              <a:solidFill>
                <a:srgbClr val="EACEBB"/>
              </a:solidFill>
              <a:ln w="9525">
                <a:noFill/>
                <a:round/>
              </a:ln>
            </p:spPr>
            <p:txBody>
              <a:bodyPr anchor="ctr"/>
              <a:lstStyle/>
              <a:p>
                <a:pPr algn="ctr"/>
              </a:p>
            </p:txBody>
          </p:sp>
          <p:sp>
            <p:nvSpPr>
              <p:cNvPr id="361" name="iṧḻiḍê"/>
              <p:cNvSpPr/>
              <p:nvPr/>
            </p:nvSpPr>
            <p:spPr bwMode="auto">
              <a:xfrm>
                <a:off x="5236874" y="2345141"/>
                <a:ext cx="243791" cy="627045"/>
              </a:xfrm>
              <a:custGeom>
                <a:avLst/>
                <a:gdLst/>
                <a:ahLst/>
                <a:cxnLst>
                  <a:cxn ang="0">
                    <a:pos x="24" y="0"/>
                  </a:cxn>
                  <a:cxn ang="0">
                    <a:pos x="18" y="1"/>
                  </a:cxn>
                  <a:cxn ang="0">
                    <a:pos x="2" y="24"/>
                  </a:cxn>
                  <a:cxn ang="0">
                    <a:pos x="8" y="52"/>
                  </a:cxn>
                  <a:cxn ang="0">
                    <a:pos x="28" y="66"/>
                  </a:cxn>
                  <a:cxn ang="0">
                    <a:pos x="24" y="0"/>
                  </a:cxn>
                </a:cxnLst>
                <a:rect l="0" t="0" r="r" b="b"/>
                <a:pathLst>
                  <a:path w="28" h="72">
                    <a:moveTo>
                      <a:pt x="24" y="0"/>
                    </a:moveTo>
                    <a:cubicBezTo>
                      <a:pt x="18" y="1"/>
                      <a:pt x="18" y="1"/>
                      <a:pt x="18" y="1"/>
                    </a:cubicBezTo>
                    <a:cubicBezTo>
                      <a:pt x="9" y="3"/>
                      <a:pt x="0" y="11"/>
                      <a:pt x="2" y="24"/>
                    </a:cubicBezTo>
                    <a:cubicBezTo>
                      <a:pt x="4" y="36"/>
                      <a:pt x="5" y="37"/>
                      <a:pt x="8" y="52"/>
                    </a:cubicBezTo>
                    <a:cubicBezTo>
                      <a:pt x="11" y="72"/>
                      <a:pt x="28" y="66"/>
                      <a:pt x="28" y="66"/>
                    </a:cubicBezTo>
                    <a:lnTo>
                      <a:pt x="24" y="0"/>
                    </a:lnTo>
                    <a:close/>
                  </a:path>
                </a:pathLst>
              </a:custGeom>
              <a:solidFill>
                <a:srgbClr val="EACEBB"/>
              </a:solidFill>
              <a:ln w="9525">
                <a:noFill/>
                <a:round/>
              </a:ln>
            </p:spPr>
            <p:txBody>
              <a:bodyPr anchor="ctr"/>
              <a:lstStyle/>
              <a:p>
                <a:pPr algn="ctr"/>
              </a:p>
            </p:txBody>
          </p:sp>
          <p:sp>
            <p:nvSpPr>
              <p:cNvPr id="362" name="išļïḍê"/>
              <p:cNvSpPr/>
              <p:nvPr/>
            </p:nvSpPr>
            <p:spPr bwMode="auto">
              <a:xfrm>
                <a:off x="5411467" y="1734064"/>
                <a:ext cx="1359485" cy="1831099"/>
              </a:xfrm>
              <a:custGeom>
                <a:avLst/>
                <a:gdLst/>
                <a:ahLst/>
                <a:cxnLst>
                  <a:cxn ang="0">
                    <a:pos x="78" y="0"/>
                  </a:cxn>
                  <a:cxn ang="0">
                    <a:pos x="78" y="0"/>
                  </a:cxn>
                  <a:cxn ang="0">
                    <a:pos x="0" y="0"/>
                  </a:cxn>
                  <a:cxn ang="0">
                    <a:pos x="0" y="148"/>
                  </a:cxn>
                  <a:cxn ang="0">
                    <a:pos x="11" y="174"/>
                  </a:cxn>
                  <a:cxn ang="0">
                    <a:pos x="35" y="199"/>
                  </a:cxn>
                  <a:cxn ang="0">
                    <a:pos x="61" y="210"/>
                  </a:cxn>
                  <a:cxn ang="0">
                    <a:pos x="78" y="210"/>
                  </a:cxn>
                  <a:cxn ang="0">
                    <a:pos x="78" y="210"/>
                  </a:cxn>
                  <a:cxn ang="0">
                    <a:pos x="95" y="210"/>
                  </a:cxn>
                  <a:cxn ang="0">
                    <a:pos x="121" y="199"/>
                  </a:cxn>
                  <a:cxn ang="0">
                    <a:pos x="145" y="174"/>
                  </a:cxn>
                  <a:cxn ang="0">
                    <a:pos x="156" y="148"/>
                  </a:cxn>
                  <a:cxn ang="0">
                    <a:pos x="156" y="0"/>
                  </a:cxn>
                  <a:cxn ang="0">
                    <a:pos x="78" y="0"/>
                  </a:cxn>
                </a:cxnLst>
                <a:rect l="0" t="0" r="r" b="b"/>
                <a:pathLst>
                  <a:path w="156" h="210">
                    <a:moveTo>
                      <a:pt x="78" y="0"/>
                    </a:moveTo>
                    <a:cubicBezTo>
                      <a:pt x="78" y="0"/>
                      <a:pt x="78" y="0"/>
                      <a:pt x="78" y="0"/>
                    </a:cubicBezTo>
                    <a:cubicBezTo>
                      <a:pt x="0" y="0"/>
                      <a:pt x="0" y="0"/>
                      <a:pt x="0" y="0"/>
                    </a:cubicBezTo>
                    <a:cubicBezTo>
                      <a:pt x="0" y="148"/>
                      <a:pt x="0" y="148"/>
                      <a:pt x="0" y="148"/>
                    </a:cubicBezTo>
                    <a:cubicBezTo>
                      <a:pt x="0" y="158"/>
                      <a:pt x="4" y="167"/>
                      <a:pt x="11" y="174"/>
                    </a:cubicBezTo>
                    <a:cubicBezTo>
                      <a:pt x="35" y="199"/>
                      <a:pt x="35" y="199"/>
                      <a:pt x="35" y="199"/>
                    </a:cubicBezTo>
                    <a:cubicBezTo>
                      <a:pt x="42" y="206"/>
                      <a:pt x="51" y="210"/>
                      <a:pt x="61" y="210"/>
                    </a:cubicBezTo>
                    <a:cubicBezTo>
                      <a:pt x="78" y="210"/>
                      <a:pt x="78" y="210"/>
                      <a:pt x="78" y="210"/>
                    </a:cubicBezTo>
                    <a:cubicBezTo>
                      <a:pt x="78" y="210"/>
                      <a:pt x="78" y="210"/>
                      <a:pt x="78" y="210"/>
                    </a:cubicBezTo>
                    <a:cubicBezTo>
                      <a:pt x="95" y="210"/>
                      <a:pt x="95" y="210"/>
                      <a:pt x="95" y="210"/>
                    </a:cubicBezTo>
                    <a:cubicBezTo>
                      <a:pt x="105" y="210"/>
                      <a:pt x="114" y="206"/>
                      <a:pt x="121" y="199"/>
                    </a:cubicBezTo>
                    <a:cubicBezTo>
                      <a:pt x="145" y="174"/>
                      <a:pt x="145" y="174"/>
                      <a:pt x="145" y="174"/>
                    </a:cubicBezTo>
                    <a:cubicBezTo>
                      <a:pt x="152" y="167"/>
                      <a:pt x="156" y="158"/>
                      <a:pt x="156" y="148"/>
                    </a:cubicBezTo>
                    <a:cubicBezTo>
                      <a:pt x="156" y="0"/>
                      <a:pt x="156" y="0"/>
                      <a:pt x="156" y="0"/>
                    </a:cubicBezTo>
                    <a:lnTo>
                      <a:pt x="78" y="0"/>
                    </a:lnTo>
                    <a:close/>
                  </a:path>
                </a:pathLst>
              </a:custGeom>
              <a:solidFill>
                <a:srgbClr val="FFE1CC"/>
              </a:solidFill>
              <a:ln w="9525">
                <a:noFill/>
                <a:round/>
              </a:ln>
            </p:spPr>
            <p:txBody>
              <a:bodyPr anchor="ctr"/>
              <a:lstStyle/>
              <a:p>
                <a:pPr algn="ctr"/>
              </a:p>
            </p:txBody>
          </p:sp>
          <p:sp>
            <p:nvSpPr>
              <p:cNvPr id="363" name="îṣľídê"/>
              <p:cNvSpPr/>
              <p:nvPr/>
            </p:nvSpPr>
            <p:spPr bwMode="auto">
              <a:xfrm>
                <a:off x="5149577" y="1202833"/>
                <a:ext cx="1821518" cy="1342452"/>
              </a:xfrm>
              <a:custGeom>
                <a:avLst/>
                <a:gdLst/>
                <a:ahLst/>
                <a:cxnLst>
                  <a:cxn ang="0">
                    <a:pos x="30" y="151"/>
                  </a:cxn>
                  <a:cxn ang="0">
                    <a:pos x="30" y="100"/>
                  </a:cxn>
                  <a:cxn ang="0">
                    <a:pos x="62" y="63"/>
                  </a:cxn>
                  <a:cxn ang="0">
                    <a:pos x="100" y="63"/>
                  </a:cxn>
                  <a:cxn ang="0">
                    <a:pos x="110" y="85"/>
                  </a:cxn>
                  <a:cxn ang="0">
                    <a:pos x="169" y="63"/>
                  </a:cxn>
                  <a:cxn ang="0">
                    <a:pos x="186" y="78"/>
                  </a:cxn>
                  <a:cxn ang="0">
                    <a:pos x="186" y="150"/>
                  </a:cxn>
                  <a:cxn ang="0">
                    <a:pos x="201" y="128"/>
                  </a:cxn>
                  <a:cxn ang="0">
                    <a:pos x="209" y="28"/>
                  </a:cxn>
                  <a:cxn ang="0">
                    <a:pos x="186" y="0"/>
                  </a:cxn>
                  <a:cxn ang="0">
                    <a:pos x="143" y="0"/>
                  </a:cxn>
                  <a:cxn ang="0">
                    <a:pos x="84" y="0"/>
                  </a:cxn>
                  <a:cxn ang="0">
                    <a:pos x="8" y="75"/>
                  </a:cxn>
                  <a:cxn ang="0">
                    <a:pos x="17" y="132"/>
                  </a:cxn>
                  <a:cxn ang="0">
                    <a:pos x="30" y="151"/>
                  </a:cxn>
                </a:cxnLst>
                <a:rect l="0" t="0" r="r" b="b"/>
                <a:pathLst>
                  <a:path w="209" h="154">
                    <a:moveTo>
                      <a:pt x="30" y="151"/>
                    </a:moveTo>
                    <a:cubicBezTo>
                      <a:pt x="30" y="100"/>
                      <a:pt x="30" y="100"/>
                      <a:pt x="30" y="100"/>
                    </a:cubicBezTo>
                    <a:cubicBezTo>
                      <a:pt x="30" y="82"/>
                      <a:pt x="42" y="64"/>
                      <a:pt x="62" y="63"/>
                    </a:cubicBezTo>
                    <a:cubicBezTo>
                      <a:pt x="100" y="63"/>
                      <a:pt x="100" y="63"/>
                      <a:pt x="100" y="63"/>
                    </a:cubicBezTo>
                    <a:cubicBezTo>
                      <a:pt x="110" y="67"/>
                      <a:pt x="100" y="89"/>
                      <a:pt x="110" y="85"/>
                    </a:cubicBezTo>
                    <a:cubicBezTo>
                      <a:pt x="169" y="63"/>
                      <a:pt x="169" y="63"/>
                      <a:pt x="169" y="63"/>
                    </a:cubicBezTo>
                    <a:cubicBezTo>
                      <a:pt x="180" y="61"/>
                      <a:pt x="186" y="70"/>
                      <a:pt x="186" y="78"/>
                    </a:cubicBezTo>
                    <a:cubicBezTo>
                      <a:pt x="186" y="150"/>
                      <a:pt x="186" y="150"/>
                      <a:pt x="186" y="150"/>
                    </a:cubicBezTo>
                    <a:cubicBezTo>
                      <a:pt x="186" y="153"/>
                      <a:pt x="197" y="145"/>
                      <a:pt x="201" y="128"/>
                    </a:cubicBezTo>
                    <a:cubicBezTo>
                      <a:pt x="209" y="28"/>
                      <a:pt x="209" y="28"/>
                      <a:pt x="209" y="28"/>
                    </a:cubicBezTo>
                    <a:cubicBezTo>
                      <a:pt x="209" y="14"/>
                      <a:pt x="205" y="0"/>
                      <a:pt x="186" y="0"/>
                    </a:cubicBezTo>
                    <a:cubicBezTo>
                      <a:pt x="143" y="0"/>
                      <a:pt x="143" y="0"/>
                      <a:pt x="143" y="0"/>
                    </a:cubicBezTo>
                    <a:cubicBezTo>
                      <a:pt x="84" y="0"/>
                      <a:pt x="84" y="0"/>
                      <a:pt x="84" y="0"/>
                    </a:cubicBezTo>
                    <a:cubicBezTo>
                      <a:pt x="36" y="0"/>
                      <a:pt x="0" y="23"/>
                      <a:pt x="8" y="75"/>
                    </a:cubicBezTo>
                    <a:cubicBezTo>
                      <a:pt x="17" y="132"/>
                      <a:pt x="17" y="132"/>
                      <a:pt x="17" y="132"/>
                    </a:cubicBezTo>
                    <a:cubicBezTo>
                      <a:pt x="19" y="145"/>
                      <a:pt x="30" y="154"/>
                      <a:pt x="30" y="151"/>
                    </a:cubicBezTo>
                    <a:close/>
                  </a:path>
                </a:pathLst>
              </a:custGeom>
              <a:solidFill>
                <a:srgbClr val="253F59"/>
              </a:solidFill>
              <a:ln w="9525">
                <a:noFill/>
                <a:round/>
              </a:ln>
            </p:spPr>
            <p:txBody>
              <a:bodyPr anchor="ctr"/>
              <a:lstStyle/>
              <a:p>
                <a:pPr algn="ctr"/>
              </a:p>
            </p:txBody>
          </p:sp>
          <p:sp>
            <p:nvSpPr>
              <p:cNvPr id="364" name="îṥľïḍè"/>
              <p:cNvSpPr/>
              <p:nvPr/>
            </p:nvSpPr>
            <p:spPr bwMode="auto">
              <a:xfrm>
                <a:off x="5917149" y="4148560"/>
                <a:ext cx="339605" cy="1987595"/>
              </a:xfrm>
              <a:custGeom>
                <a:avLst/>
                <a:gdLst/>
                <a:ahLst/>
                <a:cxnLst>
                  <a:cxn ang="0">
                    <a:pos x="11" y="65"/>
                  </a:cxn>
                  <a:cxn ang="0">
                    <a:pos x="3" y="228"/>
                  </a:cxn>
                  <a:cxn ang="0">
                    <a:pos x="37" y="228"/>
                  </a:cxn>
                  <a:cxn ang="0">
                    <a:pos x="28" y="64"/>
                  </a:cxn>
                  <a:cxn ang="0">
                    <a:pos x="30" y="54"/>
                  </a:cxn>
                  <a:cxn ang="0">
                    <a:pos x="39" y="35"/>
                  </a:cxn>
                  <a:cxn ang="0">
                    <a:pos x="20" y="1"/>
                  </a:cxn>
                  <a:cxn ang="0">
                    <a:pos x="20" y="0"/>
                  </a:cxn>
                  <a:cxn ang="0">
                    <a:pos x="20" y="1"/>
                  </a:cxn>
                  <a:cxn ang="0">
                    <a:pos x="19" y="0"/>
                  </a:cxn>
                  <a:cxn ang="0">
                    <a:pos x="19" y="1"/>
                  </a:cxn>
                  <a:cxn ang="0">
                    <a:pos x="0" y="35"/>
                  </a:cxn>
                  <a:cxn ang="0">
                    <a:pos x="10" y="55"/>
                  </a:cxn>
                  <a:cxn ang="0">
                    <a:pos x="11" y="65"/>
                  </a:cxn>
                </a:cxnLst>
                <a:rect l="0" t="0" r="r" b="b"/>
                <a:pathLst>
                  <a:path w="39" h="228">
                    <a:moveTo>
                      <a:pt x="11" y="65"/>
                    </a:moveTo>
                    <a:cubicBezTo>
                      <a:pt x="3" y="228"/>
                      <a:pt x="3" y="228"/>
                      <a:pt x="3" y="228"/>
                    </a:cubicBezTo>
                    <a:cubicBezTo>
                      <a:pt x="37" y="228"/>
                      <a:pt x="37" y="228"/>
                      <a:pt x="37" y="228"/>
                    </a:cubicBezTo>
                    <a:cubicBezTo>
                      <a:pt x="28" y="64"/>
                      <a:pt x="28" y="64"/>
                      <a:pt x="28" y="64"/>
                    </a:cubicBezTo>
                    <a:cubicBezTo>
                      <a:pt x="28" y="61"/>
                      <a:pt x="29" y="56"/>
                      <a:pt x="30" y="54"/>
                    </a:cubicBezTo>
                    <a:cubicBezTo>
                      <a:pt x="39" y="35"/>
                      <a:pt x="39" y="35"/>
                      <a:pt x="39" y="35"/>
                    </a:cubicBezTo>
                    <a:cubicBezTo>
                      <a:pt x="20" y="1"/>
                      <a:pt x="20" y="1"/>
                      <a:pt x="20" y="1"/>
                    </a:cubicBezTo>
                    <a:cubicBezTo>
                      <a:pt x="20" y="0"/>
                      <a:pt x="20" y="0"/>
                      <a:pt x="20" y="0"/>
                    </a:cubicBezTo>
                    <a:cubicBezTo>
                      <a:pt x="20" y="1"/>
                      <a:pt x="20" y="1"/>
                      <a:pt x="20" y="1"/>
                    </a:cubicBezTo>
                    <a:cubicBezTo>
                      <a:pt x="19" y="0"/>
                      <a:pt x="19" y="0"/>
                      <a:pt x="19" y="0"/>
                    </a:cubicBezTo>
                    <a:cubicBezTo>
                      <a:pt x="19" y="1"/>
                      <a:pt x="19" y="1"/>
                      <a:pt x="19" y="1"/>
                    </a:cubicBezTo>
                    <a:cubicBezTo>
                      <a:pt x="0" y="35"/>
                      <a:pt x="0" y="35"/>
                      <a:pt x="0" y="35"/>
                    </a:cubicBezTo>
                    <a:cubicBezTo>
                      <a:pt x="10" y="55"/>
                      <a:pt x="10" y="55"/>
                      <a:pt x="10" y="55"/>
                    </a:cubicBezTo>
                    <a:cubicBezTo>
                      <a:pt x="11" y="58"/>
                      <a:pt x="11" y="61"/>
                      <a:pt x="11" y="65"/>
                    </a:cubicBezTo>
                    <a:close/>
                  </a:path>
                </a:pathLst>
              </a:custGeom>
              <a:solidFill>
                <a:srgbClr val="D8562E"/>
              </a:solidFill>
              <a:ln w="9525">
                <a:noFill/>
                <a:round/>
              </a:ln>
            </p:spPr>
            <p:txBody>
              <a:bodyPr anchor="ctr"/>
              <a:lstStyle/>
              <a:p>
                <a:pPr algn="ctr"/>
              </a:p>
            </p:txBody>
          </p:sp>
          <p:sp>
            <p:nvSpPr>
              <p:cNvPr id="365" name="íṧ1îďè"/>
              <p:cNvSpPr/>
              <p:nvPr/>
            </p:nvSpPr>
            <p:spPr bwMode="auto">
              <a:xfrm>
                <a:off x="6169457" y="3887736"/>
                <a:ext cx="2004628" cy="2248420"/>
              </a:xfrm>
              <a:custGeom>
                <a:avLst/>
                <a:gdLst/>
                <a:ahLst/>
                <a:cxnLst>
                  <a:cxn ang="0">
                    <a:pos x="141" y="258"/>
                  </a:cxn>
                  <a:cxn ang="0">
                    <a:pos x="141" y="189"/>
                  </a:cxn>
                  <a:cxn ang="0">
                    <a:pos x="145" y="191"/>
                  </a:cxn>
                  <a:cxn ang="0">
                    <a:pos x="150" y="258"/>
                  </a:cxn>
                  <a:cxn ang="0">
                    <a:pos x="230" y="258"/>
                  </a:cxn>
                  <a:cxn ang="0">
                    <a:pos x="225" y="74"/>
                  </a:cxn>
                  <a:cxn ang="0">
                    <a:pos x="169" y="10"/>
                  </a:cxn>
                  <a:cxn ang="0">
                    <a:pos x="81" y="0"/>
                  </a:cxn>
                  <a:cxn ang="0">
                    <a:pos x="0" y="236"/>
                  </a:cxn>
                  <a:cxn ang="0">
                    <a:pos x="0" y="258"/>
                  </a:cxn>
                  <a:cxn ang="0">
                    <a:pos x="141" y="258"/>
                  </a:cxn>
                </a:cxnLst>
                <a:rect l="0" t="0" r="r" b="b"/>
                <a:pathLst>
                  <a:path w="230" h="258">
                    <a:moveTo>
                      <a:pt x="141" y="258"/>
                    </a:moveTo>
                    <a:cubicBezTo>
                      <a:pt x="141" y="189"/>
                      <a:pt x="141" y="189"/>
                      <a:pt x="141" y="189"/>
                    </a:cubicBezTo>
                    <a:cubicBezTo>
                      <a:pt x="141" y="186"/>
                      <a:pt x="145" y="188"/>
                      <a:pt x="145" y="191"/>
                    </a:cubicBezTo>
                    <a:cubicBezTo>
                      <a:pt x="150" y="258"/>
                      <a:pt x="150" y="258"/>
                      <a:pt x="150" y="258"/>
                    </a:cubicBezTo>
                    <a:cubicBezTo>
                      <a:pt x="230" y="258"/>
                      <a:pt x="230" y="258"/>
                      <a:pt x="230" y="258"/>
                    </a:cubicBezTo>
                    <a:cubicBezTo>
                      <a:pt x="225" y="74"/>
                      <a:pt x="225" y="74"/>
                      <a:pt x="225" y="74"/>
                    </a:cubicBezTo>
                    <a:cubicBezTo>
                      <a:pt x="225" y="37"/>
                      <a:pt x="204" y="17"/>
                      <a:pt x="169" y="10"/>
                    </a:cubicBezTo>
                    <a:cubicBezTo>
                      <a:pt x="81" y="0"/>
                      <a:pt x="81" y="0"/>
                      <a:pt x="81" y="0"/>
                    </a:cubicBezTo>
                    <a:cubicBezTo>
                      <a:pt x="0" y="236"/>
                      <a:pt x="0" y="236"/>
                      <a:pt x="0" y="236"/>
                    </a:cubicBezTo>
                    <a:cubicBezTo>
                      <a:pt x="0" y="258"/>
                      <a:pt x="0" y="258"/>
                      <a:pt x="0" y="258"/>
                    </a:cubicBezTo>
                    <a:lnTo>
                      <a:pt x="141" y="258"/>
                    </a:lnTo>
                    <a:close/>
                  </a:path>
                </a:pathLst>
              </a:custGeom>
              <a:solidFill>
                <a:srgbClr val="0EB3BF"/>
              </a:solidFill>
              <a:ln w="9525">
                <a:noFill/>
                <a:round/>
              </a:ln>
            </p:spPr>
            <p:txBody>
              <a:bodyPr anchor="ctr"/>
              <a:lstStyle/>
              <a:p>
                <a:pPr algn="ctr"/>
              </a:p>
            </p:txBody>
          </p:sp>
          <p:sp>
            <p:nvSpPr>
              <p:cNvPr id="366" name="iṥ1ïḑé"/>
              <p:cNvSpPr/>
              <p:nvPr/>
            </p:nvSpPr>
            <p:spPr bwMode="auto">
              <a:xfrm>
                <a:off x="6169457" y="3834506"/>
                <a:ext cx="819737" cy="2108958"/>
              </a:xfrm>
              <a:custGeom>
                <a:avLst/>
                <a:gdLst/>
                <a:ahLst/>
                <a:cxnLst>
                  <a:cxn ang="0">
                    <a:pos x="64" y="0"/>
                  </a:cxn>
                  <a:cxn ang="0">
                    <a:pos x="90" y="5"/>
                  </a:cxn>
                  <a:cxn ang="0">
                    <a:pos x="92" y="6"/>
                  </a:cxn>
                  <a:cxn ang="0">
                    <a:pos x="93" y="8"/>
                  </a:cxn>
                  <a:cxn ang="0">
                    <a:pos x="94" y="61"/>
                  </a:cxn>
                  <a:cxn ang="0">
                    <a:pos x="85" y="71"/>
                  </a:cxn>
                  <a:cxn ang="0">
                    <a:pos x="58" y="71"/>
                  </a:cxn>
                  <a:cxn ang="0">
                    <a:pos x="83" y="103"/>
                  </a:cxn>
                  <a:cxn ang="0">
                    <a:pos x="82" y="122"/>
                  </a:cxn>
                  <a:cxn ang="0">
                    <a:pos x="0" y="242"/>
                  </a:cxn>
                  <a:cxn ang="0">
                    <a:pos x="64" y="0"/>
                  </a:cxn>
                </a:cxnLst>
                <a:rect l="0" t="0" r="r" b="b"/>
                <a:pathLst>
                  <a:path w="94" h="242">
                    <a:moveTo>
                      <a:pt x="64" y="0"/>
                    </a:moveTo>
                    <a:cubicBezTo>
                      <a:pt x="90" y="5"/>
                      <a:pt x="90" y="5"/>
                      <a:pt x="90" y="5"/>
                    </a:cubicBezTo>
                    <a:cubicBezTo>
                      <a:pt x="90" y="5"/>
                      <a:pt x="91" y="5"/>
                      <a:pt x="92" y="6"/>
                    </a:cubicBezTo>
                    <a:cubicBezTo>
                      <a:pt x="92" y="6"/>
                      <a:pt x="93" y="8"/>
                      <a:pt x="93" y="8"/>
                    </a:cubicBezTo>
                    <a:cubicBezTo>
                      <a:pt x="94" y="61"/>
                      <a:pt x="94" y="61"/>
                      <a:pt x="94" y="61"/>
                    </a:cubicBezTo>
                    <a:cubicBezTo>
                      <a:pt x="94" y="70"/>
                      <a:pt x="93" y="71"/>
                      <a:pt x="85" y="71"/>
                    </a:cubicBezTo>
                    <a:cubicBezTo>
                      <a:pt x="58" y="71"/>
                      <a:pt x="58" y="71"/>
                      <a:pt x="58" y="71"/>
                    </a:cubicBezTo>
                    <a:cubicBezTo>
                      <a:pt x="83" y="103"/>
                      <a:pt x="83" y="103"/>
                      <a:pt x="83" y="103"/>
                    </a:cubicBezTo>
                    <a:cubicBezTo>
                      <a:pt x="91" y="112"/>
                      <a:pt x="87" y="116"/>
                      <a:pt x="82" y="122"/>
                    </a:cubicBezTo>
                    <a:cubicBezTo>
                      <a:pt x="0" y="242"/>
                      <a:pt x="0" y="242"/>
                      <a:pt x="0" y="242"/>
                    </a:cubicBezTo>
                    <a:lnTo>
                      <a:pt x="64" y="0"/>
                    </a:lnTo>
                    <a:close/>
                  </a:path>
                </a:pathLst>
              </a:custGeom>
              <a:solidFill>
                <a:srgbClr val="1ECFD3"/>
              </a:solidFill>
              <a:ln w="9525">
                <a:noFill/>
                <a:round/>
              </a:ln>
            </p:spPr>
            <p:txBody>
              <a:bodyPr anchor="ctr"/>
              <a:lstStyle/>
              <a:p>
                <a:pPr algn="ctr"/>
              </a:p>
            </p:txBody>
          </p:sp>
          <p:sp>
            <p:nvSpPr>
              <p:cNvPr id="367" name="îşļïḍè"/>
              <p:cNvSpPr/>
              <p:nvPr/>
            </p:nvSpPr>
            <p:spPr bwMode="auto">
              <a:xfrm>
                <a:off x="4016850" y="3878154"/>
                <a:ext cx="2004628" cy="2266518"/>
              </a:xfrm>
              <a:custGeom>
                <a:avLst/>
                <a:gdLst/>
                <a:ahLst/>
                <a:cxnLst>
                  <a:cxn ang="0">
                    <a:pos x="87" y="192"/>
                  </a:cxn>
                  <a:cxn ang="0">
                    <a:pos x="90" y="190"/>
                  </a:cxn>
                  <a:cxn ang="0">
                    <a:pos x="90" y="260"/>
                  </a:cxn>
                  <a:cxn ang="0">
                    <a:pos x="230" y="260"/>
                  </a:cxn>
                  <a:cxn ang="0">
                    <a:pos x="230" y="237"/>
                  </a:cxn>
                  <a:cxn ang="0">
                    <a:pos x="218" y="198"/>
                  </a:cxn>
                  <a:cxn ang="0">
                    <a:pos x="149" y="0"/>
                  </a:cxn>
                  <a:cxn ang="0">
                    <a:pos x="63" y="11"/>
                  </a:cxn>
                  <a:cxn ang="0">
                    <a:pos x="6" y="75"/>
                  </a:cxn>
                  <a:cxn ang="0">
                    <a:pos x="0" y="259"/>
                  </a:cxn>
                  <a:cxn ang="0">
                    <a:pos x="81" y="259"/>
                  </a:cxn>
                  <a:cxn ang="0">
                    <a:pos x="87" y="192"/>
                  </a:cxn>
                </a:cxnLst>
                <a:rect l="0" t="0" r="r" b="b"/>
                <a:pathLst>
                  <a:path w="230" h="260">
                    <a:moveTo>
                      <a:pt x="87" y="192"/>
                    </a:moveTo>
                    <a:cubicBezTo>
                      <a:pt x="87" y="189"/>
                      <a:pt x="90" y="187"/>
                      <a:pt x="90" y="190"/>
                    </a:cubicBezTo>
                    <a:cubicBezTo>
                      <a:pt x="90" y="260"/>
                      <a:pt x="90" y="260"/>
                      <a:pt x="90" y="260"/>
                    </a:cubicBezTo>
                    <a:cubicBezTo>
                      <a:pt x="230" y="260"/>
                      <a:pt x="230" y="260"/>
                      <a:pt x="230" y="260"/>
                    </a:cubicBezTo>
                    <a:cubicBezTo>
                      <a:pt x="230" y="237"/>
                      <a:pt x="230" y="237"/>
                      <a:pt x="230" y="237"/>
                    </a:cubicBezTo>
                    <a:cubicBezTo>
                      <a:pt x="230" y="237"/>
                      <a:pt x="221" y="209"/>
                      <a:pt x="218" y="198"/>
                    </a:cubicBezTo>
                    <a:cubicBezTo>
                      <a:pt x="149" y="0"/>
                      <a:pt x="149" y="0"/>
                      <a:pt x="149" y="0"/>
                    </a:cubicBezTo>
                    <a:cubicBezTo>
                      <a:pt x="63" y="11"/>
                      <a:pt x="63" y="11"/>
                      <a:pt x="63" y="11"/>
                    </a:cubicBezTo>
                    <a:cubicBezTo>
                      <a:pt x="28" y="18"/>
                      <a:pt x="6" y="38"/>
                      <a:pt x="6" y="75"/>
                    </a:cubicBezTo>
                    <a:cubicBezTo>
                      <a:pt x="0" y="259"/>
                      <a:pt x="0" y="259"/>
                      <a:pt x="0" y="259"/>
                    </a:cubicBezTo>
                    <a:cubicBezTo>
                      <a:pt x="81" y="259"/>
                      <a:pt x="81" y="259"/>
                      <a:pt x="81" y="259"/>
                    </a:cubicBezTo>
                    <a:lnTo>
                      <a:pt x="87" y="192"/>
                    </a:lnTo>
                    <a:close/>
                  </a:path>
                </a:pathLst>
              </a:custGeom>
              <a:solidFill>
                <a:srgbClr val="0EB3BF"/>
              </a:solidFill>
              <a:ln w="9525">
                <a:noFill/>
                <a:round/>
              </a:ln>
            </p:spPr>
            <p:txBody>
              <a:bodyPr anchor="ctr"/>
              <a:lstStyle/>
              <a:p>
                <a:pPr algn="ctr"/>
              </a:p>
            </p:txBody>
          </p:sp>
          <p:sp>
            <p:nvSpPr>
              <p:cNvPr id="368" name="iṩḻïḋe"/>
              <p:cNvSpPr/>
              <p:nvPr/>
            </p:nvSpPr>
            <p:spPr bwMode="auto">
              <a:xfrm>
                <a:off x="5184709" y="3844087"/>
                <a:ext cx="836770" cy="2099377"/>
              </a:xfrm>
              <a:custGeom>
                <a:avLst/>
                <a:gdLst/>
                <a:ahLst/>
                <a:cxnLst>
                  <a:cxn ang="0">
                    <a:pos x="30" y="0"/>
                  </a:cxn>
                  <a:cxn ang="0">
                    <a:pos x="5" y="4"/>
                  </a:cxn>
                  <a:cxn ang="0">
                    <a:pos x="2" y="6"/>
                  </a:cxn>
                  <a:cxn ang="0">
                    <a:pos x="1" y="8"/>
                  </a:cxn>
                  <a:cxn ang="0">
                    <a:pos x="0" y="60"/>
                  </a:cxn>
                  <a:cxn ang="0">
                    <a:pos x="9" y="70"/>
                  </a:cxn>
                  <a:cxn ang="0">
                    <a:pos x="36" y="70"/>
                  </a:cxn>
                  <a:cxn ang="0">
                    <a:pos x="11" y="102"/>
                  </a:cxn>
                  <a:cxn ang="0">
                    <a:pos x="12" y="121"/>
                  </a:cxn>
                  <a:cxn ang="0">
                    <a:pos x="96" y="241"/>
                  </a:cxn>
                  <a:cxn ang="0">
                    <a:pos x="30" y="0"/>
                  </a:cxn>
                </a:cxnLst>
                <a:rect l="0" t="0" r="r" b="b"/>
                <a:pathLst>
                  <a:path w="96" h="241">
                    <a:moveTo>
                      <a:pt x="30" y="0"/>
                    </a:moveTo>
                    <a:cubicBezTo>
                      <a:pt x="5" y="4"/>
                      <a:pt x="5" y="4"/>
                      <a:pt x="5" y="4"/>
                    </a:cubicBezTo>
                    <a:cubicBezTo>
                      <a:pt x="5" y="4"/>
                      <a:pt x="2" y="4"/>
                      <a:pt x="2" y="6"/>
                    </a:cubicBezTo>
                    <a:cubicBezTo>
                      <a:pt x="1" y="6"/>
                      <a:pt x="1" y="8"/>
                      <a:pt x="1" y="8"/>
                    </a:cubicBezTo>
                    <a:cubicBezTo>
                      <a:pt x="0" y="60"/>
                      <a:pt x="0" y="60"/>
                      <a:pt x="0" y="60"/>
                    </a:cubicBezTo>
                    <a:cubicBezTo>
                      <a:pt x="0" y="69"/>
                      <a:pt x="1" y="70"/>
                      <a:pt x="9" y="70"/>
                    </a:cubicBezTo>
                    <a:cubicBezTo>
                      <a:pt x="36" y="70"/>
                      <a:pt x="36" y="70"/>
                      <a:pt x="36" y="70"/>
                    </a:cubicBezTo>
                    <a:cubicBezTo>
                      <a:pt x="11" y="102"/>
                      <a:pt x="11" y="102"/>
                      <a:pt x="11" y="102"/>
                    </a:cubicBezTo>
                    <a:cubicBezTo>
                      <a:pt x="3" y="111"/>
                      <a:pt x="7" y="115"/>
                      <a:pt x="12" y="121"/>
                    </a:cubicBezTo>
                    <a:cubicBezTo>
                      <a:pt x="96" y="241"/>
                      <a:pt x="96" y="241"/>
                      <a:pt x="96" y="241"/>
                    </a:cubicBezTo>
                    <a:lnTo>
                      <a:pt x="30" y="0"/>
                    </a:lnTo>
                    <a:close/>
                  </a:path>
                </a:pathLst>
              </a:custGeom>
              <a:solidFill>
                <a:srgbClr val="1ECFD3"/>
              </a:solidFill>
              <a:ln w="9525">
                <a:noFill/>
                <a:round/>
              </a:ln>
            </p:spPr>
            <p:txBody>
              <a:bodyPr anchor="ctr"/>
              <a:lstStyle/>
              <a:p>
                <a:pPr algn="ctr"/>
              </a:p>
            </p:txBody>
          </p:sp>
          <p:sp>
            <p:nvSpPr>
              <p:cNvPr id="369" name="îṥľîḑê"/>
              <p:cNvSpPr/>
              <p:nvPr/>
            </p:nvSpPr>
            <p:spPr bwMode="auto">
              <a:xfrm>
                <a:off x="5438082" y="3582197"/>
                <a:ext cx="652595" cy="984749"/>
              </a:xfrm>
              <a:custGeom>
                <a:avLst/>
                <a:gdLst/>
                <a:ahLst/>
                <a:cxnLst>
                  <a:cxn ang="0">
                    <a:pos x="24" y="6"/>
                  </a:cxn>
                  <a:cxn ang="0">
                    <a:pos x="15" y="6"/>
                  </a:cxn>
                  <a:cxn ang="0">
                    <a:pos x="0" y="30"/>
                  </a:cxn>
                  <a:cxn ang="0">
                    <a:pos x="46" y="107"/>
                  </a:cxn>
                  <a:cxn ang="0">
                    <a:pos x="55" y="107"/>
                  </a:cxn>
                  <a:cxn ang="0">
                    <a:pos x="75" y="65"/>
                  </a:cxn>
                  <a:cxn ang="0">
                    <a:pos x="24" y="6"/>
                  </a:cxn>
                </a:cxnLst>
                <a:rect l="0" t="0" r="r" b="b"/>
                <a:pathLst>
                  <a:path w="75" h="113">
                    <a:moveTo>
                      <a:pt x="24" y="6"/>
                    </a:moveTo>
                    <a:cubicBezTo>
                      <a:pt x="20" y="2"/>
                      <a:pt x="18" y="0"/>
                      <a:pt x="15" y="6"/>
                    </a:cubicBezTo>
                    <a:cubicBezTo>
                      <a:pt x="0" y="30"/>
                      <a:pt x="0" y="30"/>
                      <a:pt x="0" y="30"/>
                    </a:cubicBezTo>
                    <a:cubicBezTo>
                      <a:pt x="46" y="107"/>
                      <a:pt x="46" y="107"/>
                      <a:pt x="46" y="107"/>
                    </a:cubicBezTo>
                    <a:cubicBezTo>
                      <a:pt x="49" y="113"/>
                      <a:pt x="52" y="113"/>
                      <a:pt x="55" y="107"/>
                    </a:cubicBezTo>
                    <a:cubicBezTo>
                      <a:pt x="75" y="65"/>
                      <a:pt x="75" y="65"/>
                      <a:pt x="75" y="65"/>
                    </a:cubicBezTo>
                    <a:lnTo>
                      <a:pt x="24" y="6"/>
                    </a:lnTo>
                    <a:close/>
                  </a:path>
                </a:pathLst>
              </a:custGeom>
              <a:solidFill>
                <a:srgbClr val="FFFFFF"/>
              </a:solidFill>
              <a:ln w="9525">
                <a:noFill/>
                <a:round/>
              </a:ln>
            </p:spPr>
            <p:txBody>
              <a:bodyPr anchor="ctr"/>
              <a:lstStyle/>
              <a:p>
                <a:pPr algn="ctr"/>
              </a:p>
            </p:txBody>
          </p:sp>
          <p:sp>
            <p:nvSpPr>
              <p:cNvPr id="370" name="ïśľîḓé"/>
              <p:cNvSpPr/>
              <p:nvPr/>
            </p:nvSpPr>
            <p:spPr bwMode="auto">
              <a:xfrm>
                <a:off x="6082161" y="3582197"/>
                <a:ext cx="653660" cy="984749"/>
              </a:xfrm>
              <a:custGeom>
                <a:avLst/>
                <a:gdLst/>
                <a:ahLst/>
                <a:cxnLst>
                  <a:cxn ang="0">
                    <a:pos x="51" y="6"/>
                  </a:cxn>
                  <a:cxn ang="0">
                    <a:pos x="60" y="6"/>
                  </a:cxn>
                  <a:cxn ang="0">
                    <a:pos x="75" y="30"/>
                  </a:cxn>
                  <a:cxn ang="0">
                    <a:pos x="29" y="107"/>
                  </a:cxn>
                  <a:cxn ang="0">
                    <a:pos x="21" y="107"/>
                  </a:cxn>
                  <a:cxn ang="0">
                    <a:pos x="0" y="65"/>
                  </a:cxn>
                  <a:cxn ang="0">
                    <a:pos x="51" y="6"/>
                  </a:cxn>
                </a:cxnLst>
                <a:rect l="0" t="0" r="r" b="b"/>
                <a:pathLst>
                  <a:path w="75" h="113">
                    <a:moveTo>
                      <a:pt x="51" y="6"/>
                    </a:moveTo>
                    <a:cubicBezTo>
                      <a:pt x="55" y="2"/>
                      <a:pt x="57" y="0"/>
                      <a:pt x="60" y="6"/>
                    </a:cubicBezTo>
                    <a:cubicBezTo>
                      <a:pt x="75" y="30"/>
                      <a:pt x="75" y="30"/>
                      <a:pt x="75" y="30"/>
                    </a:cubicBezTo>
                    <a:cubicBezTo>
                      <a:pt x="29" y="107"/>
                      <a:pt x="29" y="107"/>
                      <a:pt x="29" y="107"/>
                    </a:cubicBezTo>
                    <a:cubicBezTo>
                      <a:pt x="26" y="113"/>
                      <a:pt x="24" y="113"/>
                      <a:pt x="21" y="107"/>
                    </a:cubicBezTo>
                    <a:cubicBezTo>
                      <a:pt x="0" y="65"/>
                      <a:pt x="0" y="65"/>
                      <a:pt x="0" y="65"/>
                    </a:cubicBezTo>
                    <a:lnTo>
                      <a:pt x="51" y="6"/>
                    </a:lnTo>
                    <a:close/>
                  </a:path>
                </a:pathLst>
              </a:custGeom>
              <a:solidFill>
                <a:srgbClr val="FFFFFF"/>
              </a:solidFill>
              <a:ln w="9525">
                <a:noFill/>
                <a:round/>
              </a:ln>
            </p:spPr>
            <p:txBody>
              <a:bodyPr anchor="ctr"/>
              <a:lstStyle/>
              <a:p>
                <a:pPr algn="ctr"/>
              </a:p>
            </p:txBody>
          </p:sp>
        </p:grpSp>
        <p:grpSp>
          <p:nvGrpSpPr>
            <p:cNvPr id="191" name="147516fa-628d-40b9-ba0e-81f1e7dc7ca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9"/>
              </p:custDataLst>
            </p:nvPr>
          </p:nvGrpSpPr>
          <p:grpSpPr>
            <a:xfrm flipH="1">
              <a:off x="10228371" y="2199059"/>
              <a:ext cx="277055" cy="569108"/>
              <a:chOff x="4858695" y="1009966"/>
              <a:chExt cx="2474612" cy="5083172"/>
            </a:xfrm>
          </p:grpSpPr>
          <p:grpSp>
            <p:nvGrpSpPr>
              <p:cNvPr id="271" name="íṥ1iḑe"/>
              <p:cNvGrpSpPr/>
              <p:nvPr/>
            </p:nvGrpSpPr>
            <p:grpSpPr>
              <a:xfrm>
                <a:off x="6106848" y="3496942"/>
                <a:ext cx="1226459" cy="2500208"/>
                <a:chOff x="3665677" y="2675801"/>
                <a:chExt cx="845705" cy="1724021"/>
              </a:xfrm>
            </p:grpSpPr>
            <p:sp>
              <p:nvSpPr>
                <p:cNvPr id="319" name="îṩḻiḑê"/>
                <p:cNvSpPr/>
                <p:nvPr/>
              </p:nvSpPr>
              <p:spPr bwMode="auto">
                <a:xfrm rot="20826939">
                  <a:off x="3665677" y="3022597"/>
                  <a:ext cx="845705" cy="1224230"/>
                </a:xfrm>
                <a:custGeom>
                  <a:avLst/>
                  <a:gdLst>
                    <a:gd name="T0" fmla="*/ 0 w 358"/>
                    <a:gd name="T1" fmla="*/ 461 h 519"/>
                    <a:gd name="T2" fmla="*/ 58 w 358"/>
                    <a:gd name="T3" fmla="*/ 519 h 519"/>
                    <a:gd name="T4" fmla="*/ 300 w 358"/>
                    <a:gd name="T5" fmla="*/ 519 h 519"/>
                    <a:gd name="T6" fmla="*/ 358 w 358"/>
                    <a:gd name="T7" fmla="*/ 461 h 519"/>
                    <a:gd name="T8" fmla="*/ 358 w 358"/>
                    <a:gd name="T9" fmla="*/ 58 h 519"/>
                    <a:gd name="T10" fmla="*/ 300 w 358"/>
                    <a:gd name="T11" fmla="*/ 0 h 519"/>
                    <a:gd name="T12" fmla="*/ 58 w 358"/>
                    <a:gd name="T13" fmla="*/ 0 h 519"/>
                    <a:gd name="T14" fmla="*/ 0 w 358"/>
                    <a:gd name="T15" fmla="*/ 58 h 519"/>
                    <a:gd name="T16" fmla="*/ 0 w 358"/>
                    <a:gd name="T17" fmla="*/ 461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519">
                      <a:moveTo>
                        <a:pt x="0" y="461"/>
                      </a:moveTo>
                      <a:cubicBezTo>
                        <a:pt x="0" y="493"/>
                        <a:pt x="26" y="519"/>
                        <a:pt x="58" y="519"/>
                      </a:cubicBezTo>
                      <a:cubicBezTo>
                        <a:pt x="300" y="519"/>
                        <a:pt x="300" y="519"/>
                        <a:pt x="300" y="519"/>
                      </a:cubicBezTo>
                      <a:cubicBezTo>
                        <a:pt x="332" y="519"/>
                        <a:pt x="358" y="493"/>
                        <a:pt x="358" y="461"/>
                      </a:cubicBezTo>
                      <a:cubicBezTo>
                        <a:pt x="358" y="58"/>
                        <a:pt x="358" y="58"/>
                        <a:pt x="358" y="58"/>
                      </a:cubicBezTo>
                      <a:cubicBezTo>
                        <a:pt x="358" y="26"/>
                        <a:pt x="332" y="0"/>
                        <a:pt x="300" y="0"/>
                      </a:cubicBezTo>
                      <a:cubicBezTo>
                        <a:pt x="58" y="0"/>
                        <a:pt x="58" y="0"/>
                        <a:pt x="58" y="0"/>
                      </a:cubicBezTo>
                      <a:cubicBezTo>
                        <a:pt x="26" y="0"/>
                        <a:pt x="0" y="26"/>
                        <a:pt x="0" y="58"/>
                      </a:cubicBezTo>
                      <a:lnTo>
                        <a:pt x="0" y="461"/>
                      </a:lnTo>
                      <a:close/>
                    </a:path>
                  </a:pathLst>
                </a:custGeom>
                <a:solidFill>
                  <a:schemeClr val="tx2"/>
                </a:solidFill>
                <a:ln>
                  <a:noFill/>
                </a:ln>
              </p:spPr>
              <p:txBody>
                <a:bodyPr anchor="ctr"/>
                <a:lstStyle/>
                <a:p>
                  <a:pPr algn="ctr"/>
                </a:p>
              </p:txBody>
            </p:sp>
            <p:sp>
              <p:nvSpPr>
                <p:cNvPr id="320" name="ïṧḻïḓe"/>
                <p:cNvSpPr/>
                <p:nvPr/>
              </p:nvSpPr>
              <p:spPr bwMode="auto">
                <a:xfrm rot="20826939">
                  <a:off x="4394134" y="4063341"/>
                  <a:ext cx="103596" cy="235084"/>
                </a:xfrm>
                <a:custGeom>
                  <a:avLst/>
                  <a:gdLst>
                    <a:gd name="T0" fmla="*/ 0 w 44"/>
                    <a:gd name="T1" fmla="*/ 78 h 100"/>
                    <a:gd name="T2" fmla="*/ 22 w 44"/>
                    <a:gd name="T3" fmla="*/ 100 h 100"/>
                    <a:gd name="T4" fmla="*/ 22 w 44"/>
                    <a:gd name="T5" fmla="*/ 100 h 100"/>
                    <a:gd name="T6" fmla="*/ 44 w 44"/>
                    <a:gd name="T7" fmla="*/ 78 h 100"/>
                    <a:gd name="T8" fmla="*/ 44 w 44"/>
                    <a:gd name="T9" fmla="*/ 22 h 100"/>
                    <a:gd name="T10" fmla="*/ 22 w 44"/>
                    <a:gd name="T11" fmla="*/ 0 h 100"/>
                    <a:gd name="T12" fmla="*/ 22 w 44"/>
                    <a:gd name="T13" fmla="*/ 0 h 100"/>
                    <a:gd name="T14" fmla="*/ 0 w 44"/>
                    <a:gd name="T15" fmla="*/ 22 h 100"/>
                    <a:gd name="T16" fmla="*/ 0 w 44"/>
                    <a:gd name="T17" fmla="*/ 7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0">
                      <a:moveTo>
                        <a:pt x="0" y="78"/>
                      </a:moveTo>
                      <a:cubicBezTo>
                        <a:pt x="0" y="90"/>
                        <a:pt x="10" y="100"/>
                        <a:pt x="22" y="100"/>
                      </a:cubicBezTo>
                      <a:cubicBezTo>
                        <a:pt x="22" y="100"/>
                        <a:pt x="22" y="100"/>
                        <a:pt x="22" y="100"/>
                      </a:cubicBezTo>
                      <a:cubicBezTo>
                        <a:pt x="34" y="100"/>
                        <a:pt x="44" y="90"/>
                        <a:pt x="44" y="78"/>
                      </a:cubicBezTo>
                      <a:cubicBezTo>
                        <a:pt x="44" y="22"/>
                        <a:pt x="44" y="22"/>
                        <a:pt x="44" y="22"/>
                      </a:cubicBezTo>
                      <a:cubicBezTo>
                        <a:pt x="44" y="10"/>
                        <a:pt x="34" y="0"/>
                        <a:pt x="22" y="0"/>
                      </a:cubicBezTo>
                      <a:cubicBezTo>
                        <a:pt x="22" y="0"/>
                        <a:pt x="22" y="0"/>
                        <a:pt x="22" y="0"/>
                      </a:cubicBezTo>
                      <a:cubicBezTo>
                        <a:pt x="10" y="0"/>
                        <a:pt x="0" y="10"/>
                        <a:pt x="0" y="22"/>
                      </a:cubicBezTo>
                      <a:lnTo>
                        <a:pt x="0" y="78"/>
                      </a:lnTo>
                      <a:close/>
                    </a:path>
                  </a:pathLst>
                </a:custGeom>
                <a:solidFill>
                  <a:schemeClr val="tx2">
                    <a:lumMod val="60000"/>
                    <a:lumOff val="40000"/>
                  </a:schemeClr>
                </a:solidFill>
                <a:ln>
                  <a:noFill/>
                </a:ln>
              </p:spPr>
              <p:txBody>
                <a:bodyPr anchor="ctr"/>
                <a:lstStyle/>
                <a:p>
                  <a:pPr algn="ctr"/>
                </a:p>
              </p:txBody>
            </p:sp>
            <p:sp>
              <p:nvSpPr>
                <p:cNvPr id="321" name="íš1iḓê"/>
                <p:cNvSpPr/>
                <p:nvPr/>
              </p:nvSpPr>
              <p:spPr bwMode="auto">
                <a:xfrm rot="20826939">
                  <a:off x="3952349" y="4164738"/>
                  <a:ext cx="100608" cy="235084"/>
                </a:xfrm>
                <a:custGeom>
                  <a:avLst/>
                  <a:gdLst>
                    <a:gd name="T0" fmla="*/ 0 w 43"/>
                    <a:gd name="T1" fmla="*/ 78 h 100"/>
                    <a:gd name="T2" fmla="*/ 22 w 43"/>
                    <a:gd name="T3" fmla="*/ 100 h 100"/>
                    <a:gd name="T4" fmla="*/ 22 w 43"/>
                    <a:gd name="T5" fmla="*/ 100 h 100"/>
                    <a:gd name="T6" fmla="*/ 43 w 43"/>
                    <a:gd name="T7" fmla="*/ 78 h 100"/>
                    <a:gd name="T8" fmla="*/ 43 w 43"/>
                    <a:gd name="T9" fmla="*/ 22 h 100"/>
                    <a:gd name="T10" fmla="*/ 22 w 43"/>
                    <a:gd name="T11" fmla="*/ 0 h 100"/>
                    <a:gd name="T12" fmla="*/ 22 w 43"/>
                    <a:gd name="T13" fmla="*/ 0 h 100"/>
                    <a:gd name="T14" fmla="*/ 0 w 43"/>
                    <a:gd name="T15" fmla="*/ 22 h 100"/>
                    <a:gd name="T16" fmla="*/ 0 w 43"/>
                    <a:gd name="T17" fmla="*/ 7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00">
                      <a:moveTo>
                        <a:pt x="0" y="78"/>
                      </a:moveTo>
                      <a:cubicBezTo>
                        <a:pt x="0" y="90"/>
                        <a:pt x="9" y="100"/>
                        <a:pt x="22" y="100"/>
                      </a:cubicBezTo>
                      <a:cubicBezTo>
                        <a:pt x="22" y="100"/>
                        <a:pt x="22" y="100"/>
                        <a:pt x="22" y="100"/>
                      </a:cubicBezTo>
                      <a:cubicBezTo>
                        <a:pt x="34" y="100"/>
                        <a:pt x="43" y="90"/>
                        <a:pt x="43" y="78"/>
                      </a:cubicBezTo>
                      <a:cubicBezTo>
                        <a:pt x="43" y="22"/>
                        <a:pt x="43" y="22"/>
                        <a:pt x="43" y="22"/>
                      </a:cubicBezTo>
                      <a:cubicBezTo>
                        <a:pt x="43" y="10"/>
                        <a:pt x="34" y="0"/>
                        <a:pt x="22" y="0"/>
                      </a:cubicBezTo>
                      <a:cubicBezTo>
                        <a:pt x="22" y="0"/>
                        <a:pt x="22" y="0"/>
                        <a:pt x="22" y="0"/>
                      </a:cubicBezTo>
                      <a:cubicBezTo>
                        <a:pt x="9" y="0"/>
                        <a:pt x="0" y="10"/>
                        <a:pt x="0" y="22"/>
                      </a:cubicBezTo>
                      <a:lnTo>
                        <a:pt x="0" y="78"/>
                      </a:lnTo>
                      <a:close/>
                    </a:path>
                  </a:pathLst>
                </a:custGeom>
                <a:solidFill>
                  <a:schemeClr val="tx2">
                    <a:lumMod val="60000"/>
                    <a:lumOff val="40000"/>
                  </a:schemeClr>
                </a:solidFill>
                <a:ln>
                  <a:noFill/>
                </a:ln>
              </p:spPr>
              <p:txBody>
                <a:bodyPr anchor="ctr"/>
                <a:lstStyle/>
                <a:p>
                  <a:pPr algn="ctr"/>
                </a:p>
              </p:txBody>
            </p:sp>
            <p:sp>
              <p:nvSpPr>
                <p:cNvPr id="322" name="îṩļïdè"/>
                <p:cNvSpPr/>
                <p:nvPr/>
              </p:nvSpPr>
              <p:spPr bwMode="auto">
                <a:xfrm rot="20826939">
                  <a:off x="4044781" y="2675801"/>
                  <a:ext cx="30880" cy="455226"/>
                </a:xfrm>
                <a:prstGeom prst="rect">
                  <a:avLst/>
                </a:prstGeom>
                <a:solidFill>
                  <a:schemeClr val="tx2"/>
                </a:solidFill>
                <a:ln>
                  <a:noFill/>
                </a:ln>
              </p:spPr>
              <p:txBody>
                <a:bodyPr anchor="ctr"/>
                <a:lstStyle/>
                <a:p>
                  <a:pPr algn="ctr"/>
                </a:p>
              </p:txBody>
            </p:sp>
            <p:sp>
              <p:nvSpPr>
                <p:cNvPr id="323" name="ïṣḻídè"/>
                <p:cNvSpPr/>
                <p:nvPr/>
              </p:nvSpPr>
              <p:spPr bwMode="auto">
                <a:xfrm rot="20826939">
                  <a:off x="3780696" y="2736550"/>
                  <a:ext cx="27891" cy="455226"/>
                </a:xfrm>
                <a:prstGeom prst="rect">
                  <a:avLst/>
                </a:prstGeom>
                <a:solidFill>
                  <a:schemeClr val="tx2"/>
                </a:solidFill>
                <a:ln>
                  <a:noFill/>
                </a:ln>
              </p:spPr>
              <p:txBody>
                <a:bodyPr anchor="ctr"/>
                <a:lstStyle/>
                <a:p>
                  <a:pPr algn="ctr"/>
                </a:p>
              </p:txBody>
            </p:sp>
            <p:sp>
              <p:nvSpPr>
                <p:cNvPr id="324" name="íslïdê"/>
                <p:cNvSpPr/>
                <p:nvPr/>
              </p:nvSpPr>
              <p:spPr bwMode="auto">
                <a:xfrm rot="20826939">
                  <a:off x="3685333" y="2685427"/>
                  <a:ext cx="391475" cy="84670"/>
                </a:xfrm>
                <a:prstGeom prst="rect">
                  <a:avLst/>
                </a:prstGeom>
                <a:solidFill>
                  <a:schemeClr val="tx2"/>
                </a:solidFill>
                <a:ln>
                  <a:noFill/>
                </a:ln>
              </p:spPr>
              <p:txBody>
                <a:bodyPr anchor="ctr"/>
                <a:lstStyle/>
                <a:p>
                  <a:pPr algn="ctr"/>
                </a:p>
              </p:txBody>
            </p:sp>
            <p:sp>
              <p:nvSpPr>
                <p:cNvPr id="325" name="íşḻiḋè"/>
                <p:cNvSpPr/>
                <p:nvPr/>
              </p:nvSpPr>
              <p:spPr bwMode="auto">
                <a:xfrm rot="20826939">
                  <a:off x="4246905" y="3134248"/>
                  <a:ext cx="30880" cy="921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6" name="iṧḷídê"/>
                <p:cNvSpPr/>
                <p:nvPr/>
              </p:nvSpPr>
              <p:spPr bwMode="auto">
                <a:xfrm rot="20826939">
                  <a:off x="4072131" y="3174340"/>
                  <a:ext cx="29884" cy="921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27" name="îṧļíďè"/>
                <p:cNvSpPr/>
                <p:nvPr/>
              </p:nvSpPr>
              <p:spPr bwMode="auto">
                <a:xfrm rot="20826939">
                  <a:off x="3897344" y="3214322"/>
                  <a:ext cx="29884" cy="921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grpSp>
          <p:grpSp>
            <p:nvGrpSpPr>
              <p:cNvPr id="272" name="îṣḷiḋê"/>
              <p:cNvGrpSpPr/>
              <p:nvPr/>
            </p:nvGrpSpPr>
            <p:grpSpPr>
              <a:xfrm>
                <a:off x="4858695" y="1009966"/>
                <a:ext cx="1948528" cy="5083172"/>
                <a:chOff x="868363" y="252413"/>
                <a:chExt cx="2255838" cy="5884862"/>
              </a:xfrm>
            </p:grpSpPr>
            <p:sp>
              <p:nvSpPr>
                <p:cNvPr id="273" name="iṧľîḍê"/>
                <p:cNvSpPr/>
                <p:nvPr/>
              </p:nvSpPr>
              <p:spPr bwMode="auto">
                <a:xfrm>
                  <a:off x="868363" y="2236788"/>
                  <a:ext cx="1276350" cy="1817688"/>
                </a:xfrm>
                <a:custGeom>
                  <a:avLst/>
                  <a:gdLst>
                    <a:gd name="T0" fmla="*/ 309 w 339"/>
                    <a:gd name="T1" fmla="*/ 325 h 484"/>
                    <a:gd name="T2" fmla="*/ 161 w 339"/>
                    <a:gd name="T3" fmla="*/ 38 h 484"/>
                    <a:gd name="T4" fmla="*/ 147 w 339"/>
                    <a:gd name="T5" fmla="*/ 13 h 484"/>
                    <a:gd name="T6" fmla="*/ 98 w 339"/>
                    <a:gd name="T7" fmla="*/ 5 h 484"/>
                    <a:gd name="T8" fmla="*/ 69 w 339"/>
                    <a:gd name="T9" fmla="*/ 25 h 484"/>
                    <a:gd name="T10" fmla="*/ 61 w 339"/>
                    <a:gd name="T11" fmla="*/ 61 h 484"/>
                    <a:gd name="T12" fmla="*/ 17 w 339"/>
                    <a:gd name="T13" fmla="*/ 216 h 484"/>
                    <a:gd name="T14" fmla="*/ 141 w 339"/>
                    <a:gd name="T15" fmla="*/ 467 h 484"/>
                    <a:gd name="T16" fmla="*/ 309 w 339"/>
                    <a:gd name="T17" fmla="*/ 325 h 484"/>
                    <a:gd name="T18" fmla="*/ 100 w 339"/>
                    <a:gd name="T19" fmla="*/ 45 h 484"/>
                    <a:gd name="T20" fmla="*/ 77 w 339"/>
                    <a:gd name="T21" fmla="*/ 52 h 484"/>
                    <a:gd name="T22" fmla="*/ 82 w 339"/>
                    <a:gd name="T23" fmla="*/ 33 h 484"/>
                    <a:gd name="T24" fmla="*/ 101 w 339"/>
                    <a:gd name="T25" fmla="*/ 20 h 484"/>
                    <a:gd name="T26" fmla="*/ 137 w 339"/>
                    <a:gd name="T27" fmla="*/ 25 h 484"/>
                    <a:gd name="T28" fmla="*/ 145 w 339"/>
                    <a:gd name="T29" fmla="*/ 38 h 484"/>
                    <a:gd name="T30" fmla="*/ 100 w 339"/>
                    <a:gd name="T31" fmla="*/ 45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9" h="484">
                      <a:moveTo>
                        <a:pt x="309" y="325"/>
                      </a:moveTo>
                      <a:cubicBezTo>
                        <a:pt x="283" y="224"/>
                        <a:pt x="281" y="47"/>
                        <a:pt x="161" y="38"/>
                      </a:cubicBezTo>
                      <a:cubicBezTo>
                        <a:pt x="159" y="29"/>
                        <a:pt x="155" y="20"/>
                        <a:pt x="147" y="13"/>
                      </a:cubicBezTo>
                      <a:cubicBezTo>
                        <a:pt x="136" y="3"/>
                        <a:pt x="119" y="0"/>
                        <a:pt x="98" y="5"/>
                      </a:cubicBezTo>
                      <a:cubicBezTo>
                        <a:pt x="85" y="8"/>
                        <a:pt x="75" y="14"/>
                        <a:pt x="69" y="25"/>
                      </a:cubicBezTo>
                      <a:cubicBezTo>
                        <a:pt x="62" y="36"/>
                        <a:pt x="61" y="50"/>
                        <a:pt x="61" y="61"/>
                      </a:cubicBezTo>
                      <a:cubicBezTo>
                        <a:pt x="32" y="80"/>
                        <a:pt x="0" y="122"/>
                        <a:pt x="17" y="216"/>
                      </a:cubicBezTo>
                      <a:cubicBezTo>
                        <a:pt x="47" y="374"/>
                        <a:pt x="43" y="484"/>
                        <a:pt x="141" y="467"/>
                      </a:cubicBezTo>
                      <a:cubicBezTo>
                        <a:pt x="239" y="451"/>
                        <a:pt x="339" y="440"/>
                        <a:pt x="309" y="325"/>
                      </a:cubicBezTo>
                      <a:close/>
                      <a:moveTo>
                        <a:pt x="100" y="45"/>
                      </a:moveTo>
                      <a:cubicBezTo>
                        <a:pt x="100" y="45"/>
                        <a:pt x="90" y="46"/>
                        <a:pt x="77" y="52"/>
                      </a:cubicBezTo>
                      <a:cubicBezTo>
                        <a:pt x="77" y="46"/>
                        <a:pt x="79" y="39"/>
                        <a:pt x="82" y="33"/>
                      </a:cubicBezTo>
                      <a:cubicBezTo>
                        <a:pt x="86" y="26"/>
                        <a:pt x="93" y="22"/>
                        <a:pt x="101" y="20"/>
                      </a:cubicBezTo>
                      <a:cubicBezTo>
                        <a:pt x="117" y="17"/>
                        <a:pt x="129" y="18"/>
                        <a:pt x="137" y="25"/>
                      </a:cubicBezTo>
                      <a:cubicBezTo>
                        <a:pt x="141" y="28"/>
                        <a:pt x="143" y="33"/>
                        <a:pt x="145" y="38"/>
                      </a:cubicBezTo>
                      <a:cubicBezTo>
                        <a:pt x="131" y="38"/>
                        <a:pt x="116" y="41"/>
                        <a:pt x="100" y="45"/>
                      </a:cubicBez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iṩḷîḍé"/>
                <p:cNvSpPr/>
                <p:nvPr/>
              </p:nvSpPr>
              <p:spPr bwMode="auto">
                <a:xfrm>
                  <a:off x="1085851" y="3700463"/>
                  <a:ext cx="207963" cy="350838"/>
                </a:xfrm>
                <a:custGeom>
                  <a:avLst/>
                  <a:gdLst>
                    <a:gd name="T0" fmla="*/ 7 w 55"/>
                    <a:gd name="T1" fmla="*/ 14 h 93"/>
                    <a:gd name="T2" fmla="*/ 29 w 55"/>
                    <a:gd name="T3" fmla="*/ 93 h 93"/>
                    <a:gd name="T4" fmla="*/ 36 w 55"/>
                    <a:gd name="T5" fmla="*/ 45 h 93"/>
                    <a:gd name="T6" fmla="*/ 44 w 55"/>
                    <a:gd name="T7" fmla="*/ 28 h 93"/>
                    <a:gd name="T8" fmla="*/ 7 w 55"/>
                    <a:gd name="T9" fmla="*/ 14 h 93"/>
                  </a:gdLst>
                  <a:ahLst/>
                  <a:cxnLst>
                    <a:cxn ang="0">
                      <a:pos x="T0" y="T1"/>
                    </a:cxn>
                    <a:cxn ang="0">
                      <a:pos x="T2" y="T3"/>
                    </a:cxn>
                    <a:cxn ang="0">
                      <a:pos x="T4" y="T5"/>
                    </a:cxn>
                    <a:cxn ang="0">
                      <a:pos x="T6" y="T7"/>
                    </a:cxn>
                    <a:cxn ang="0">
                      <a:pos x="T8" y="T9"/>
                    </a:cxn>
                  </a:cxnLst>
                  <a:rect l="0" t="0" r="r" b="b"/>
                  <a:pathLst>
                    <a:path w="55" h="93">
                      <a:moveTo>
                        <a:pt x="7" y="14"/>
                      </a:moveTo>
                      <a:cubicBezTo>
                        <a:pt x="7" y="14"/>
                        <a:pt x="0" y="90"/>
                        <a:pt x="29" y="93"/>
                      </a:cubicBezTo>
                      <a:cubicBezTo>
                        <a:pt x="29" y="93"/>
                        <a:pt x="50" y="85"/>
                        <a:pt x="36" y="45"/>
                      </a:cubicBezTo>
                      <a:cubicBezTo>
                        <a:pt x="36" y="45"/>
                        <a:pt x="55" y="63"/>
                        <a:pt x="44" y="28"/>
                      </a:cubicBezTo>
                      <a:cubicBezTo>
                        <a:pt x="44" y="28"/>
                        <a:pt x="36" y="0"/>
                        <a:pt x="7" y="14"/>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ïṩḻiḓê"/>
                <p:cNvSpPr/>
                <p:nvPr/>
              </p:nvSpPr>
              <p:spPr bwMode="auto">
                <a:xfrm>
                  <a:off x="1241426" y="252413"/>
                  <a:ext cx="1528763" cy="2006600"/>
                </a:xfrm>
                <a:custGeom>
                  <a:avLst/>
                  <a:gdLst>
                    <a:gd name="T0" fmla="*/ 60 w 406"/>
                    <a:gd name="T1" fmla="*/ 105 h 534"/>
                    <a:gd name="T2" fmla="*/ 48 w 406"/>
                    <a:gd name="T3" fmla="*/ 350 h 534"/>
                    <a:gd name="T4" fmla="*/ 202 w 406"/>
                    <a:gd name="T5" fmla="*/ 464 h 534"/>
                    <a:gd name="T6" fmla="*/ 399 w 406"/>
                    <a:gd name="T7" fmla="*/ 192 h 534"/>
                    <a:gd name="T8" fmla="*/ 60 w 406"/>
                    <a:gd name="T9" fmla="*/ 105 h 534"/>
                  </a:gdLst>
                  <a:ahLst/>
                  <a:cxnLst>
                    <a:cxn ang="0">
                      <a:pos x="T0" y="T1"/>
                    </a:cxn>
                    <a:cxn ang="0">
                      <a:pos x="T2" y="T3"/>
                    </a:cxn>
                    <a:cxn ang="0">
                      <a:pos x="T4" y="T5"/>
                    </a:cxn>
                    <a:cxn ang="0">
                      <a:pos x="T6" y="T7"/>
                    </a:cxn>
                    <a:cxn ang="0">
                      <a:pos x="T8" y="T9"/>
                    </a:cxn>
                  </a:cxnLst>
                  <a:rect l="0" t="0" r="r" b="b"/>
                  <a:pathLst>
                    <a:path w="406" h="534">
                      <a:moveTo>
                        <a:pt x="60" y="105"/>
                      </a:moveTo>
                      <a:cubicBezTo>
                        <a:pt x="60" y="105"/>
                        <a:pt x="0" y="190"/>
                        <a:pt x="48" y="350"/>
                      </a:cubicBezTo>
                      <a:cubicBezTo>
                        <a:pt x="96" y="510"/>
                        <a:pt x="180" y="464"/>
                        <a:pt x="202" y="464"/>
                      </a:cubicBezTo>
                      <a:cubicBezTo>
                        <a:pt x="224" y="464"/>
                        <a:pt x="406" y="534"/>
                        <a:pt x="399" y="192"/>
                      </a:cubicBezTo>
                      <a:cubicBezTo>
                        <a:pt x="399" y="192"/>
                        <a:pt x="294" y="0"/>
                        <a:pt x="60" y="105"/>
                      </a:cubicBezTo>
                      <a:close/>
                    </a:path>
                  </a:pathLst>
                </a:custGeom>
                <a:solidFill>
                  <a:srgbClr val="30282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iṥliḓè"/>
                <p:cNvSpPr/>
                <p:nvPr/>
              </p:nvSpPr>
              <p:spPr bwMode="auto">
                <a:xfrm>
                  <a:off x="1474788" y="5641975"/>
                  <a:ext cx="538163" cy="495300"/>
                </a:xfrm>
                <a:custGeom>
                  <a:avLst/>
                  <a:gdLst>
                    <a:gd name="T0" fmla="*/ 0 w 143"/>
                    <a:gd name="T1" fmla="*/ 105 h 132"/>
                    <a:gd name="T2" fmla="*/ 48 w 143"/>
                    <a:gd name="T3" fmla="*/ 115 h 132"/>
                    <a:gd name="T4" fmla="*/ 125 w 143"/>
                    <a:gd name="T5" fmla="*/ 0 h 132"/>
                    <a:gd name="T6" fmla="*/ 0 w 143"/>
                    <a:gd name="T7" fmla="*/ 105 h 132"/>
                  </a:gdLst>
                  <a:ahLst/>
                  <a:cxnLst>
                    <a:cxn ang="0">
                      <a:pos x="T0" y="T1"/>
                    </a:cxn>
                    <a:cxn ang="0">
                      <a:pos x="T2" y="T3"/>
                    </a:cxn>
                    <a:cxn ang="0">
                      <a:pos x="T4" y="T5"/>
                    </a:cxn>
                    <a:cxn ang="0">
                      <a:pos x="T6" y="T7"/>
                    </a:cxn>
                  </a:cxnLst>
                  <a:rect l="0" t="0" r="r" b="b"/>
                  <a:pathLst>
                    <a:path w="143" h="132">
                      <a:moveTo>
                        <a:pt x="0" y="105"/>
                      </a:moveTo>
                      <a:cubicBezTo>
                        <a:pt x="0" y="105"/>
                        <a:pt x="11" y="132"/>
                        <a:pt x="48" y="115"/>
                      </a:cubicBezTo>
                      <a:cubicBezTo>
                        <a:pt x="84" y="98"/>
                        <a:pt x="143" y="42"/>
                        <a:pt x="125" y="0"/>
                      </a:cubicBezTo>
                      <a:lnTo>
                        <a:pt x="0" y="10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îṩľiḓè"/>
                <p:cNvSpPr/>
                <p:nvPr/>
              </p:nvSpPr>
              <p:spPr bwMode="auto">
                <a:xfrm>
                  <a:off x="1455738" y="5581650"/>
                  <a:ext cx="549275" cy="503238"/>
                </a:xfrm>
                <a:custGeom>
                  <a:avLst/>
                  <a:gdLst>
                    <a:gd name="T0" fmla="*/ 55 w 146"/>
                    <a:gd name="T1" fmla="*/ 34 h 134"/>
                    <a:gd name="T2" fmla="*/ 1 w 146"/>
                    <a:gd name="T3" fmla="*/ 101 h 134"/>
                    <a:gd name="T4" fmla="*/ 41 w 146"/>
                    <a:gd name="T5" fmla="*/ 129 h 134"/>
                    <a:gd name="T6" fmla="*/ 128 w 146"/>
                    <a:gd name="T7" fmla="*/ 0 h 134"/>
                    <a:gd name="T8" fmla="*/ 55 w 146"/>
                    <a:gd name="T9" fmla="*/ 34 h 134"/>
                  </a:gdLst>
                  <a:ahLst/>
                  <a:cxnLst>
                    <a:cxn ang="0">
                      <a:pos x="T0" y="T1"/>
                    </a:cxn>
                    <a:cxn ang="0">
                      <a:pos x="T2" y="T3"/>
                    </a:cxn>
                    <a:cxn ang="0">
                      <a:pos x="T4" y="T5"/>
                    </a:cxn>
                    <a:cxn ang="0">
                      <a:pos x="T6" y="T7"/>
                    </a:cxn>
                    <a:cxn ang="0">
                      <a:pos x="T8" y="T9"/>
                    </a:cxn>
                  </a:cxnLst>
                  <a:rect l="0" t="0" r="r" b="b"/>
                  <a:pathLst>
                    <a:path w="146" h="134">
                      <a:moveTo>
                        <a:pt x="55" y="34"/>
                      </a:moveTo>
                      <a:cubicBezTo>
                        <a:pt x="55" y="34"/>
                        <a:pt x="3" y="71"/>
                        <a:pt x="1" y="101"/>
                      </a:cubicBezTo>
                      <a:cubicBezTo>
                        <a:pt x="0" y="131"/>
                        <a:pt x="22" y="134"/>
                        <a:pt x="41" y="129"/>
                      </a:cubicBezTo>
                      <a:cubicBezTo>
                        <a:pt x="60" y="123"/>
                        <a:pt x="146" y="67"/>
                        <a:pt x="128" y="0"/>
                      </a:cubicBezTo>
                      <a:lnTo>
                        <a:pt x="55" y="34"/>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ïṧ1ïďè"/>
                <p:cNvSpPr/>
                <p:nvPr/>
              </p:nvSpPr>
              <p:spPr bwMode="auto">
                <a:xfrm>
                  <a:off x="1614488" y="5514975"/>
                  <a:ext cx="346075" cy="341313"/>
                </a:xfrm>
                <a:custGeom>
                  <a:avLst/>
                  <a:gdLst>
                    <a:gd name="T0" fmla="*/ 85 w 92"/>
                    <a:gd name="T1" fmla="*/ 6 h 91"/>
                    <a:gd name="T2" fmla="*/ 28 w 92"/>
                    <a:gd name="T3" fmla="*/ 0 h 91"/>
                    <a:gd name="T4" fmla="*/ 13 w 92"/>
                    <a:gd name="T5" fmla="*/ 52 h 91"/>
                    <a:gd name="T6" fmla="*/ 0 w 92"/>
                    <a:gd name="T7" fmla="*/ 77 h 91"/>
                    <a:gd name="T8" fmla="*/ 27 w 92"/>
                    <a:gd name="T9" fmla="*/ 91 h 91"/>
                    <a:gd name="T10" fmla="*/ 85 w 92"/>
                    <a:gd name="T11" fmla="*/ 6 h 91"/>
                  </a:gdLst>
                  <a:ahLst/>
                  <a:cxnLst>
                    <a:cxn ang="0">
                      <a:pos x="T0" y="T1"/>
                    </a:cxn>
                    <a:cxn ang="0">
                      <a:pos x="T2" y="T3"/>
                    </a:cxn>
                    <a:cxn ang="0">
                      <a:pos x="T4" y="T5"/>
                    </a:cxn>
                    <a:cxn ang="0">
                      <a:pos x="T6" y="T7"/>
                    </a:cxn>
                    <a:cxn ang="0">
                      <a:pos x="T8" y="T9"/>
                    </a:cxn>
                    <a:cxn ang="0">
                      <a:pos x="T10" y="T11"/>
                    </a:cxn>
                  </a:cxnLst>
                  <a:rect l="0" t="0" r="r" b="b"/>
                  <a:pathLst>
                    <a:path w="92" h="91">
                      <a:moveTo>
                        <a:pt x="85" y="6"/>
                      </a:moveTo>
                      <a:cubicBezTo>
                        <a:pt x="28" y="0"/>
                        <a:pt x="28" y="0"/>
                        <a:pt x="28" y="0"/>
                      </a:cubicBezTo>
                      <a:cubicBezTo>
                        <a:pt x="28" y="0"/>
                        <a:pt x="31" y="26"/>
                        <a:pt x="13" y="52"/>
                      </a:cubicBezTo>
                      <a:cubicBezTo>
                        <a:pt x="6" y="62"/>
                        <a:pt x="1" y="70"/>
                        <a:pt x="0" y="77"/>
                      </a:cubicBezTo>
                      <a:cubicBezTo>
                        <a:pt x="6" y="78"/>
                        <a:pt x="19" y="82"/>
                        <a:pt x="27" y="91"/>
                      </a:cubicBezTo>
                      <a:cubicBezTo>
                        <a:pt x="56" y="83"/>
                        <a:pt x="92" y="37"/>
                        <a:pt x="85" y="6"/>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îṧļïďé"/>
                <p:cNvSpPr/>
                <p:nvPr/>
              </p:nvSpPr>
              <p:spPr bwMode="auto">
                <a:xfrm>
                  <a:off x="2122488" y="5641975"/>
                  <a:ext cx="538163" cy="495300"/>
                </a:xfrm>
                <a:custGeom>
                  <a:avLst/>
                  <a:gdLst>
                    <a:gd name="T0" fmla="*/ 143 w 143"/>
                    <a:gd name="T1" fmla="*/ 105 h 132"/>
                    <a:gd name="T2" fmla="*/ 96 w 143"/>
                    <a:gd name="T3" fmla="*/ 115 h 132"/>
                    <a:gd name="T4" fmla="*/ 18 w 143"/>
                    <a:gd name="T5" fmla="*/ 0 h 132"/>
                    <a:gd name="T6" fmla="*/ 143 w 143"/>
                    <a:gd name="T7" fmla="*/ 105 h 132"/>
                  </a:gdLst>
                  <a:ahLst/>
                  <a:cxnLst>
                    <a:cxn ang="0">
                      <a:pos x="T0" y="T1"/>
                    </a:cxn>
                    <a:cxn ang="0">
                      <a:pos x="T2" y="T3"/>
                    </a:cxn>
                    <a:cxn ang="0">
                      <a:pos x="T4" y="T5"/>
                    </a:cxn>
                    <a:cxn ang="0">
                      <a:pos x="T6" y="T7"/>
                    </a:cxn>
                  </a:cxnLst>
                  <a:rect l="0" t="0" r="r" b="b"/>
                  <a:pathLst>
                    <a:path w="143" h="132">
                      <a:moveTo>
                        <a:pt x="143" y="105"/>
                      </a:moveTo>
                      <a:cubicBezTo>
                        <a:pt x="143" y="105"/>
                        <a:pt x="133" y="132"/>
                        <a:pt x="96" y="115"/>
                      </a:cubicBezTo>
                      <a:cubicBezTo>
                        <a:pt x="59" y="98"/>
                        <a:pt x="0" y="42"/>
                        <a:pt x="18" y="0"/>
                      </a:cubicBezTo>
                      <a:lnTo>
                        <a:pt x="143" y="10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îṥliḍé"/>
                <p:cNvSpPr/>
                <p:nvPr/>
              </p:nvSpPr>
              <p:spPr bwMode="auto">
                <a:xfrm>
                  <a:off x="2130426" y="5581650"/>
                  <a:ext cx="554038" cy="503238"/>
                </a:xfrm>
                <a:custGeom>
                  <a:avLst/>
                  <a:gdLst>
                    <a:gd name="T0" fmla="*/ 92 w 147"/>
                    <a:gd name="T1" fmla="*/ 34 h 134"/>
                    <a:gd name="T2" fmla="*/ 146 w 147"/>
                    <a:gd name="T3" fmla="*/ 101 h 134"/>
                    <a:gd name="T4" fmla="*/ 106 w 147"/>
                    <a:gd name="T5" fmla="*/ 129 h 134"/>
                    <a:gd name="T6" fmla="*/ 19 w 147"/>
                    <a:gd name="T7" fmla="*/ 0 h 134"/>
                    <a:gd name="T8" fmla="*/ 92 w 147"/>
                    <a:gd name="T9" fmla="*/ 34 h 134"/>
                  </a:gdLst>
                  <a:ahLst/>
                  <a:cxnLst>
                    <a:cxn ang="0">
                      <a:pos x="T0" y="T1"/>
                    </a:cxn>
                    <a:cxn ang="0">
                      <a:pos x="T2" y="T3"/>
                    </a:cxn>
                    <a:cxn ang="0">
                      <a:pos x="T4" y="T5"/>
                    </a:cxn>
                    <a:cxn ang="0">
                      <a:pos x="T6" y="T7"/>
                    </a:cxn>
                    <a:cxn ang="0">
                      <a:pos x="T8" y="T9"/>
                    </a:cxn>
                  </a:cxnLst>
                  <a:rect l="0" t="0" r="r" b="b"/>
                  <a:pathLst>
                    <a:path w="147" h="134">
                      <a:moveTo>
                        <a:pt x="92" y="34"/>
                      </a:moveTo>
                      <a:cubicBezTo>
                        <a:pt x="92" y="34"/>
                        <a:pt x="144" y="71"/>
                        <a:pt x="146" y="101"/>
                      </a:cubicBezTo>
                      <a:cubicBezTo>
                        <a:pt x="147" y="131"/>
                        <a:pt x="125" y="134"/>
                        <a:pt x="106" y="129"/>
                      </a:cubicBezTo>
                      <a:cubicBezTo>
                        <a:pt x="87" y="123"/>
                        <a:pt x="0" y="67"/>
                        <a:pt x="19" y="0"/>
                      </a:cubicBezTo>
                      <a:lnTo>
                        <a:pt x="92" y="34"/>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ïṩ1îḍè"/>
                <p:cNvSpPr/>
                <p:nvPr/>
              </p:nvSpPr>
              <p:spPr bwMode="auto">
                <a:xfrm>
                  <a:off x="2179638" y="5526088"/>
                  <a:ext cx="346075" cy="330200"/>
                </a:xfrm>
                <a:custGeom>
                  <a:avLst/>
                  <a:gdLst>
                    <a:gd name="T0" fmla="*/ 6 w 92"/>
                    <a:gd name="T1" fmla="*/ 3 h 88"/>
                    <a:gd name="T2" fmla="*/ 62 w 92"/>
                    <a:gd name="T3" fmla="*/ 0 h 88"/>
                    <a:gd name="T4" fmla="*/ 79 w 92"/>
                    <a:gd name="T5" fmla="*/ 49 h 88"/>
                    <a:gd name="T6" fmla="*/ 92 w 92"/>
                    <a:gd name="T7" fmla="*/ 74 h 88"/>
                    <a:gd name="T8" fmla="*/ 65 w 92"/>
                    <a:gd name="T9" fmla="*/ 88 h 88"/>
                    <a:gd name="T10" fmla="*/ 6 w 92"/>
                    <a:gd name="T11" fmla="*/ 3 h 88"/>
                  </a:gdLst>
                  <a:ahLst/>
                  <a:cxnLst>
                    <a:cxn ang="0">
                      <a:pos x="T0" y="T1"/>
                    </a:cxn>
                    <a:cxn ang="0">
                      <a:pos x="T2" y="T3"/>
                    </a:cxn>
                    <a:cxn ang="0">
                      <a:pos x="T4" y="T5"/>
                    </a:cxn>
                    <a:cxn ang="0">
                      <a:pos x="T6" y="T7"/>
                    </a:cxn>
                    <a:cxn ang="0">
                      <a:pos x="T8" y="T9"/>
                    </a:cxn>
                    <a:cxn ang="0">
                      <a:pos x="T10" y="T11"/>
                    </a:cxn>
                  </a:cxnLst>
                  <a:rect l="0" t="0" r="r" b="b"/>
                  <a:pathLst>
                    <a:path w="92" h="88">
                      <a:moveTo>
                        <a:pt x="6" y="3"/>
                      </a:moveTo>
                      <a:cubicBezTo>
                        <a:pt x="62" y="0"/>
                        <a:pt x="62" y="0"/>
                        <a:pt x="62" y="0"/>
                      </a:cubicBezTo>
                      <a:cubicBezTo>
                        <a:pt x="62" y="0"/>
                        <a:pt x="61" y="23"/>
                        <a:pt x="79" y="49"/>
                      </a:cubicBezTo>
                      <a:cubicBezTo>
                        <a:pt x="85" y="59"/>
                        <a:pt x="90" y="67"/>
                        <a:pt x="92" y="74"/>
                      </a:cubicBezTo>
                      <a:cubicBezTo>
                        <a:pt x="86" y="75"/>
                        <a:pt x="73" y="79"/>
                        <a:pt x="65" y="88"/>
                      </a:cubicBezTo>
                      <a:cubicBezTo>
                        <a:pt x="36" y="80"/>
                        <a:pt x="0" y="34"/>
                        <a:pt x="6" y="3"/>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ṧḻidê"/>
                <p:cNvSpPr/>
                <p:nvPr/>
              </p:nvSpPr>
              <p:spPr bwMode="auto">
                <a:xfrm>
                  <a:off x="1308101" y="1785938"/>
                  <a:ext cx="1447800" cy="1724025"/>
                </a:xfrm>
                <a:custGeom>
                  <a:avLst/>
                  <a:gdLst>
                    <a:gd name="T0" fmla="*/ 246 w 384"/>
                    <a:gd name="T1" fmla="*/ 66 h 459"/>
                    <a:gd name="T2" fmla="*/ 219 w 384"/>
                    <a:gd name="T3" fmla="*/ 0 h 459"/>
                    <a:gd name="T4" fmla="*/ 192 w 384"/>
                    <a:gd name="T5" fmla="*/ 0 h 459"/>
                    <a:gd name="T6" fmla="*/ 164 w 384"/>
                    <a:gd name="T7" fmla="*/ 0 h 459"/>
                    <a:gd name="T8" fmla="*/ 138 w 384"/>
                    <a:gd name="T9" fmla="*/ 66 h 459"/>
                    <a:gd name="T10" fmla="*/ 2 w 384"/>
                    <a:gd name="T11" fmla="*/ 135 h 459"/>
                    <a:gd name="T12" fmla="*/ 192 w 384"/>
                    <a:gd name="T13" fmla="*/ 459 h 459"/>
                    <a:gd name="T14" fmla="*/ 381 w 384"/>
                    <a:gd name="T15" fmla="*/ 135 h 459"/>
                    <a:gd name="T16" fmla="*/ 246 w 384"/>
                    <a:gd name="T17" fmla="*/ 6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59">
                      <a:moveTo>
                        <a:pt x="246" y="66"/>
                      </a:moveTo>
                      <a:cubicBezTo>
                        <a:pt x="203" y="50"/>
                        <a:pt x="219" y="0"/>
                        <a:pt x="219" y="0"/>
                      </a:cubicBezTo>
                      <a:cubicBezTo>
                        <a:pt x="192" y="0"/>
                        <a:pt x="192" y="0"/>
                        <a:pt x="192" y="0"/>
                      </a:cubicBezTo>
                      <a:cubicBezTo>
                        <a:pt x="164" y="0"/>
                        <a:pt x="164" y="0"/>
                        <a:pt x="164" y="0"/>
                      </a:cubicBezTo>
                      <a:cubicBezTo>
                        <a:pt x="164" y="0"/>
                        <a:pt x="181" y="50"/>
                        <a:pt x="138" y="66"/>
                      </a:cubicBezTo>
                      <a:cubicBezTo>
                        <a:pt x="95" y="83"/>
                        <a:pt x="0" y="83"/>
                        <a:pt x="2" y="135"/>
                      </a:cubicBezTo>
                      <a:cubicBezTo>
                        <a:pt x="5" y="188"/>
                        <a:pt x="53" y="459"/>
                        <a:pt x="192" y="459"/>
                      </a:cubicBezTo>
                      <a:cubicBezTo>
                        <a:pt x="331" y="459"/>
                        <a:pt x="379" y="188"/>
                        <a:pt x="381" y="135"/>
                      </a:cubicBezTo>
                      <a:cubicBezTo>
                        <a:pt x="384" y="83"/>
                        <a:pt x="288" y="83"/>
                        <a:pt x="246" y="66"/>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íşḷíḓé"/>
                <p:cNvSpPr/>
                <p:nvPr/>
              </p:nvSpPr>
              <p:spPr bwMode="auto">
                <a:xfrm>
                  <a:off x="1319213" y="1206501"/>
                  <a:ext cx="174625" cy="249238"/>
                </a:xfrm>
                <a:custGeom>
                  <a:avLst/>
                  <a:gdLst>
                    <a:gd name="T0" fmla="*/ 36 w 46"/>
                    <a:gd name="T1" fmla="*/ 29 h 66"/>
                    <a:gd name="T2" fmla="*/ 11 w 46"/>
                    <a:gd name="T3" fmla="*/ 18 h 66"/>
                    <a:gd name="T4" fmla="*/ 46 w 46"/>
                    <a:gd name="T5" fmla="*/ 66 h 66"/>
                    <a:gd name="T6" fmla="*/ 37 w 46"/>
                    <a:gd name="T7" fmla="*/ 30 h 66"/>
                    <a:gd name="T8" fmla="*/ 36 w 46"/>
                    <a:gd name="T9" fmla="*/ 29 h 66"/>
                  </a:gdLst>
                  <a:ahLst/>
                  <a:cxnLst>
                    <a:cxn ang="0">
                      <a:pos x="T0" y="T1"/>
                    </a:cxn>
                    <a:cxn ang="0">
                      <a:pos x="T2" y="T3"/>
                    </a:cxn>
                    <a:cxn ang="0">
                      <a:pos x="T4" y="T5"/>
                    </a:cxn>
                    <a:cxn ang="0">
                      <a:pos x="T6" y="T7"/>
                    </a:cxn>
                    <a:cxn ang="0">
                      <a:pos x="T8" y="T9"/>
                    </a:cxn>
                  </a:cxnLst>
                  <a:rect l="0" t="0" r="r" b="b"/>
                  <a:pathLst>
                    <a:path w="46" h="66">
                      <a:moveTo>
                        <a:pt x="36" y="29"/>
                      </a:moveTo>
                      <a:cubicBezTo>
                        <a:pt x="36" y="29"/>
                        <a:pt x="23" y="0"/>
                        <a:pt x="11" y="18"/>
                      </a:cubicBezTo>
                      <a:cubicBezTo>
                        <a:pt x="0" y="35"/>
                        <a:pt x="22" y="53"/>
                        <a:pt x="46" y="66"/>
                      </a:cubicBezTo>
                      <a:cubicBezTo>
                        <a:pt x="42" y="53"/>
                        <a:pt x="39" y="41"/>
                        <a:pt x="37" y="30"/>
                      </a:cubicBezTo>
                      <a:cubicBezTo>
                        <a:pt x="37" y="29"/>
                        <a:pt x="37" y="29"/>
                        <a:pt x="36" y="29"/>
                      </a:cubicBezTo>
                      <a:close/>
                    </a:path>
                  </a:pathLst>
                </a:custGeom>
                <a:solidFill>
                  <a:srgbClr val="E5D0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íSļîḑê"/>
                <p:cNvSpPr/>
                <p:nvPr/>
              </p:nvSpPr>
              <p:spPr bwMode="auto">
                <a:xfrm>
                  <a:off x="2574926" y="1225551"/>
                  <a:ext cx="157163" cy="222250"/>
                </a:xfrm>
                <a:custGeom>
                  <a:avLst/>
                  <a:gdLst>
                    <a:gd name="T0" fmla="*/ 31 w 42"/>
                    <a:gd name="T1" fmla="*/ 13 h 59"/>
                    <a:gd name="T2" fmla="*/ 9 w 42"/>
                    <a:gd name="T3" fmla="*/ 18 h 59"/>
                    <a:gd name="T4" fmla="*/ 0 w 42"/>
                    <a:gd name="T5" fmla="*/ 59 h 59"/>
                    <a:gd name="T6" fmla="*/ 31 w 42"/>
                    <a:gd name="T7" fmla="*/ 13 h 59"/>
                  </a:gdLst>
                  <a:ahLst/>
                  <a:cxnLst>
                    <a:cxn ang="0">
                      <a:pos x="T0" y="T1"/>
                    </a:cxn>
                    <a:cxn ang="0">
                      <a:pos x="T2" y="T3"/>
                    </a:cxn>
                    <a:cxn ang="0">
                      <a:pos x="T4" y="T5"/>
                    </a:cxn>
                    <a:cxn ang="0">
                      <a:pos x="T6" y="T7"/>
                    </a:cxn>
                  </a:cxnLst>
                  <a:rect l="0" t="0" r="r" b="b"/>
                  <a:pathLst>
                    <a:path w="42" h="59">
                      <a:moveTo>
                        <a:pt x="31" y="13"/>
                      </a:moveTo>
                      <a:cubicBezTo>
                        <a:pt x="23" y="0"/>
                        <a:pt x="14" y="11"/>
                        <a:pt x="9" y="18"/>
                      </a:cubicBezTo>
                      <a:cubicBezTo>
                        <a:pt x="7" y="31"/>
                        <a:pt x="4" y="45"/>
                        <a:pt x="0" y="59"/>
                      </a:cubicBezTo>
                      <a:cubicBezTo>
                        <a:pt x="22" y="46"/>
                        <a:pt x="42" y="29"/>
                        <a:pt x="31" y="13"/>
                      </a:cubicBezTo>
                      <a:close/>
                    </a:path>
                  </a:pathLst>
                </a:custGeom>
                <a:solidFill>
                  <a:srgbClr val="E5D0C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i$ļîḍè"/>
                <p:cNvSpPr/>
                <p:nvPr/>
              </p:nvSpPr>
              <p:spPr bwMode="auto">
                <a:xfrm>
                  <a:off x="1395413" y="647701"/>
                  <a:ext cx="1231900" cy="1198563"/>
                </a:xfrm>
                <a:custGeom>
                  <a:avLst/>
                  <a:gdLst>
                    <a:gd name="T0" fmla="*/ 325 w 327"/>
                    <a:gd name="T1" fmla="*/ 116 h 319"/>
                    <a:gd name="T2" fmla="*/ 169 w 327"/>
                    <a:gd name="T3" fmla="*/ 0 h 319"/>
                    <a:gd name="T4" fmla="*/ 13 w 327"/>
                    <a:gd name="T5" fmla="*/ 116 h 319"/>
                    <a:gd name="T6" fmla="*/ 17 w 327"/>
                    <a:gd name="T7" fmla="*/ 179 h 319"/>
                    <a:gd name="T8" fmla="*/ 26 w 327"/>
                    <a:gd name="T9" fmla="*/ 215 h 319"/>
                    <a:gd name="T10" fmla="*/ 169 w 327"/>
                    <a:gd name="T11" fmla="*/ 319 h 319"/>
                    <a:gd name="T12" fmla="*/ 313 w 327"/>
                    <a:gd name="T13" fmla="*/ 213 h 319"/>
                    <a:gd name="T14" fmla="*/ 322 w 327"/>
                    <a:gd name="T15" fmla="*/ 172 h 319"/>
                    <a:gd name="T16" fmla="*/ 325 w 327"/>
                    <a:gd name="T1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319">
                      <a:moveTo>
                        <a:pt x="325" y="116"/>
                      </a:moveTo>
                      <a:cubicBezTo>
                        <a:pt x="325" y="116"/>
                        <a:pt x="314" y="0"/>
                        <a:pt x="169" y="0"/>
                      </a:cubicBezTo>
                      <a:cubicBezTo>
                        <a:pt x="0" y="0"/>
                        <a:pt x="13" y="116"/>
                        <a:pt x="13" y="116"/>
                      </a:cubicBezTo>
                      <a:cubicBezTo>
                        <a:pt x="13" y="116"/>
                        <a:pt x="11" y="144"/>
                        <a:pt x="17" y="179"/>
                      </a:cubicBezTo>
                      <a:cubicBezTo>
                        <a:pt x="19" y="190"/>
                        <a:pt x="22" y="202"/>
                        <a:pt x="26" y="215"/>
                      </a:cubicBezTo>
                      <a:cubicBezTo>
                        <a:pt x="43" y="266"/>
                        <a:pt x="82" y="319"/>
                        <a:pt x="169" y="319"/>
                      </a:cubicBezTo>
                      <a:cubicBezTo>
                        <a:pt x="257" y="319"/>
                        <a:pt x="296" y="265"/>
                        <a:pt x="313" y="213"/>
                      </a:cubicBezTo>
                      <a:cubicBezTo>
                        <a:pt x="317" y="199"/>
                        <a:pt x="320" y="185"/>
                        <a:pt x="322" y="172"/>
                      </a:cubicBezTo>
                      <a:cubicBezTo>
                        <a:pt x="327" y="141"/>
                        <a:pt x="325" y="116"/>
                        <a:pt x="325" y="116"/>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iś1ïḋe"/>
                <p:cNvSpPr/>
                <p:nvPr/>
              </p:nvSpPr>
              <p:spPr bwMode="auto">
                <a:xfrm>
                  <a:off x="1304926" y="257176"/>
                  <a:ext cx="1446213" cy="1096963"/>
                </a:xfrm>
                <a:custGeom>
                  <a:avLst/>
                  <a:gdLst>
                    <a:gd name="T0" fmla="*/ 109 w 384"/>
                    <a:gd name="T1" fmla="*/ 161 h 292"/>
                    <a:gd name="T2" fmla="*/ 349 w 384"/>
                    <a:gd name="T3" fmla="*/ 244 h 292"/>
                    <a:gd name="T4" fmla="*/ 343 w 384"/>
                    <a:gd name="T5" fmla="*/ 292 h 292"/>
                    <a:gd name="T6" fmla="*/ 382 w 384"/>
                    <a:gd name="T7" fmla="*/ 191 h 292"/>
                    <a:gd name="T8" fmla="*/ 89 w 384"/>
                    <a:gd name="T9" fmla="*/ 71 h 292"/>
                    <a:gd name="T10" fmla="*/ 36 w 384"/>
                    <a:gd name="T11" fmla="*/ 117 h 292"/>
                    <a:gd name="T12" fmla="*/ 41 w 384"/>
                    <a:gd name="T13" fmla="*/ 283 h 292"/>
                    <a:gd name="T14" fmla="*/ 109 w 384"/>
                    <a:gd name="T15" fmla="*/ 161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292">
                      <a:moveTo>
                        <a:pt x="109" y="161"/>
                      </a:moveTo>
                      <a:cubicBezTo>
                        <a:pt x="109" y="161"/>
                        <a:pt x="191" y="255"/>
                        <a:pt x="349" y="244"/>
                      </a:cubicBezTo>
                      <a:cubicBezTo>
                        <a:pt x="343" y="292"/>
                        <a:pt x="343" y="292"/>
                        <a:pt x="343" y="292"/>
                      </a:cubicBezTo>
                      <a:cubicBezTo>
                        <a:pt x="343" y="292"/>
                        <a:pt x="384" y="283"/>
                        <a:pt x="382" y="191"/>
                      </a:cubicBezTo>
                      <a:cubicBezTo>
                        <a:pt x="381" y="99"/>
                        <a:pt x="221" y="0"/>
                        <a:pt x="89" y="71"/>
                      </a:cubicBezTo>
                      <a:cubicBezTo>
                        <a:pt x="89" y="71"/>
                        <a:pt x="55" y="75"/>
                        <a:pt x="36" y="117"/>
                      </a:cubicBezTo>
                      <a:cubicBezTo>
                        <a:pt x="17" y="160"/>
                        <a:pt x="0" y="215"/>
                        <a:pt x="41" y="283"/>
                      </a:cubicBezTo>
                      <a:cubicBezTo>
                        <a:pt x="41" y="283"/>
                        <a:pt x="104" y="218"/>
                        <a:pt x="109" y="161"/>
                      </a:cubicBezTo>
                      <a:close/>
                    </a:path>
                  </a:pathLst>
                </a:custGeom>
                <a:solidFill>
                  <a:srgbClr val="4337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ísľîďe"/>
                <p:cNvSpPr/>
                <p:nvPr/>
              </p:nvSpPr>
              <p:spPr bwMode="auto">
                <a:xfrm>
                  <a:off x="1703388" y="1289051"/>
                  <a:ext cx="103188" cy="53975"/>
                </a:xfrm>
                <a:custGeom>
                  <a:avLst/>
                  <a:gdLst>
                    <a:gd name="T0" fmla="*/ 0 w 27"/>
                    <a:gd name="T1" fmla="*/ 14 h 14"/>
                    <a:gd name="T2" fmla="*/ 27 w 27"/>
                    <a:gd name="T3" fmla="*/ 14 h 14"/>
                  </a:gdLst>
                  <a:ahLst/>
                  <a:cxnLst>
                    <a:cxn ang="0">
                      <a:pos x="T0" y="T1"/>
                    </a:cxn>
                    <a:cxn ang="0">
                      <a:pos x="T2" y="T3"/>
                    </a:cxn>
                  </a:cxnLst>
                  <a:rect l="0" t="0" r="r" b="b"/>
                  <a:pathLst>
                    <a:path w="27" h="14">
                      <a:moveTo>
                        <a:pt x="0" y="14"/>
                      </a:moveTo>
                      <a:cubicBezTo>
                        <a:pt x="0" y="14"/>
                        <a:pt x="11" y="0"/>
                        <a:pt x="27" y="14"/>
                      </a:cubicBezTo>
                    </a:path>
                  </a:pathLst>
                </a:custGeom>
                <a:noFill/>
                <a:ln w="15875" cap="rnd">
                  <a:solidFill>
                    <a:srgbClr val="231F20"/>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288" name="íṡḷîḍe"/>
                <p:cNvSpPr/>
                <p:nvPr/>
              </p:nvSpPr>
              <p:spPr bwMode="auto">
                <a:xfrm>
                  <a:off x="2257426" y="1289051"/>
                  <a:ext cx="98425" cy="53975"/>
                </a:xfrm>
                <a:custGeom>
                  <a:avLst/>
                  <a:gdLst>
                    <a:gd name="T0" fmla="*/ 0 w 26"/>
                    <a:gd name="T1" fmla="*/ 14 h 14"/>
                    <a:gd name="T2" fmla="*/ 26 w 26"/>
                    <a:gd name="T3" fmla="*/ 14 h 14"/>
                  </a:gdLst>
                  <a:ahLst/>
                  <a:cxnLst>
                    <a:cxn ang="0">
                      <a:pos x="T0" y="T1"/>
                    </a:cxn>
                    <a:cxn ang="0">
                      <a:pos x="T2" y="T3"/>
                    </a:cxn>
                  </a:cxnLst>
                  <a:rect l="0" t="0" r="r" b="b"/>
                  <a:pathLst>
                    <a:path w="26" h="14">
                      <a:moveTo>
                        <a:pt x="0" y="14"/>
                      </a:moveTo>
                      <a:cubicBezTo>
                        <a:pt x="0" y="14"/>
                        <a:pt x="10" y="0"/>
                        <a:pt x="26" y="14"/>
                      </a:cubicBezTo>
                    </a:path>
                  </a:pathLst>
                </a:custGeom>
                <a:noFill/>
                <a:ln w="15875" cap="rnd">
                  <a:solidFill>
                    <a:srgbClr val="231F20"/>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289" name="iṡḷîḓè"/>
                <p:cNvSpPr/>
                <p:nvPr/>
              </p:nvSpPr>
              <p:spPr bwMode="auto">
                <a:xfrm>
                  <a:off x="1941513" y="1665288"/>
                  <a:ext cx="188913" cy="90488"/>
                </a:xfrm>
                <a:custGeom>
                  <a:avLst/>
                  <a:gdLst>
                    <a:gd name="T0" fmla="*/ 0 w 50"/>
                    <a:gd name="T1" fmla="*/ 0 h 24"/>
                    <a:gd name="T2" fmla="*/ 50 w 50"/>
                    <a:gd name="T3" fmla="*/ 0 h 24"/>
                    <a:gd name="T4" fmla="*/ 0 w 50"/>
                    <a:gd name="T5" fmla="*/ 0 h 24"/>
                  </a:gdLst>
                  <a:ahLst/>
                  <a:cxnLst>
                    <a:cxn ang="0">
                      <a:pos x="T0" y="T1"/>
                    </a:cxn>
                    <a:cxn ang="0">
                      <a:pos x="T2" y="T3"/>
                    </a:cxn>
                    <a:cxn ang="0">
                      <a:pos x="T4" y="T5"/>
                    </a:cxn>
                  </a:cxnLst>
                  <a:rect l="0" t="0" r="r" b="b"/>
                  <a:pathLst>
                    <a:path w="50" h="24">
                      <a:moveTo>
                        <a:pt x="0" y="0"/>
                      </a:moveTo>
                      <a:cubicBezTo>
                        <a:pt x="0" y="0"/>
                        <a:pt x="25" y="7"/>
                        <a:pt x="50" y="0"/>
                      </a:cubicBezTo>
                      <a:cubicBezTo>
                        <a:pt x="50" y="0"/>
                        <a:pt x="28" y="24"/>
                        <a:pt x="0" y="0"/>
                      </a:cubicBezTo>
                      <a:close/>
                    </a:path>
                  </a:pathLst>
                </a:custGeom>
                <a:solidFill>
                  <a:srgbClr val="FF636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iṡḷiḍe"/>
                <p:cNvSpPr/>
                <p:nvPr/>
              </p:nvSpPr>
              <p:spPr bwMode="auto">
                <a:xfrm>
                  <a:off x="1535113" y="3689352"/>
                  <a:ext cx="1023938" cy="1935162"/>
                </a:xfrm>
                <a:custGeom>
                  <a:avLst/>
                  <a:gdLst>
                    <a:gd name="T0" fmla="*/ 0 w 272"/>
                    <a:gd name="T1" fmla="*/ 0 h 723"/>
                    <a:gd name="T2" fmla="*/ 272 w 272"/>
                    <a:gd name="T3" fmla="*/ 0 h 723"/>
                    <a:gd name="T4" fmla="*/ 233 w 272"/>
                    <a:gd name="T5" fmla="*/ 701 h 723"/>
                    <a:gd name="T6" fmla="*/ 177 w 272"/>
                    <a:gd name="T7" fmla="*/ 701 h 723"/>
                    <a:gd name="T8" fmla="*/ 130 w 272"/>
                    <a:gd name="T9" fmla="*/ 149 h 723"/>
                    <a:gd name="T10" fmla="*/ 107 w 272"/>
                    <a:gd name="T11" fmla="*/ 702 h 723"/>
                    <a:gd name="T12" fmla="*/ 51 w 272"/>
                    <a:gd name="T13" fmla="*/ 702 h 723"/>
                    <a:gd name="T14" fmla="*/ 0 w 272"/>
                    <a:gd name="T15" fmla="*/ 0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723">
                      <a:moveTo>
                        <a:pt x="0" y="0"/>
                      </a:moveTo>
                      <a:cubicBezTo>
                        <a:pt x="0" y="0"/>
                        <a:pt x="97" y="21"/>
                        <a:pt x="272" y="0"/>
                      </a:cubicBezTo>
                      <a:cubicBezTo>
                        <a:pt x="272" y="0"/>
                        <a:pt x="237" y="546"/>
                        <a:pt x="233" y="701"/>
                      </a:cubicBezTo>
                      <a:cubicBezTo>
                        <a:pt x="233" y="701"/>
                        <a:pt x="198" y="719"/>
                        <a:pt x="177" y="701"/>
                      </a:cubicBezTo>
                      <a:cubicBezTo>
                        <a:pt x="177" y="701"/>
                        <a:pt x="174" y="149"/>
                        <a:pt x="130" y="149"/>
                      </a:cubicBezTo>
                      <a:cubicBezTo>
                        <a:pt x="86" y="149"/>
                        <a:pt x="107" y="702"/>
                        <a:pt x="107" y="702"/>
                      </a:cubicBezTo>
                      <a:cubicBezTo>
                        <a:pt x="107" y="702"/>
                        <a:pt x="84" y="723"/>
                        <a:pt x="51" y="702"/>
                      </a:cubicBezTo>
                      <a:cubicBezTo>
                        <a:pt x="51" y="702"/>
                        <a:pt x="19" y="466"/>
                        <a:pt x="0" y="0"/>
                      </a:cubicBezTo>
                      <a:close/>
                    </a:path>
                  </a:pathLst>
                </a:custGeom>
                <a:solidFill>
                  <a:schemeClr val="accent6">
                    <a:lumMod val="25000"/>
                  </a:schemeClr>
                </a:solidFill>
                <a:ln>
                  <a:noFill/>
                </a:ln>
              </p:spPr>
              <p:txBody>
                <a:bodyPr anchor="ctr"/>
                <a:lstStyle/>
                <a:p>
                  <a:pPr algn="ctr"/>
                </a:p>
              </p:txBody>
            </p:sp>
            <p:sp>
              <p:nvSpPr>
                <p:cNvPr id="291" name="ïṡľîdé"/>
                <p:cNvSpPr/>
                <p:nvPr/>
              </p:nvSpPr>
              <p:spPr bwMode="auto">
                <a:xfrm>
                  <a:off x="1327151" y="2030413"/>
                  <a:ext cx="1465263" cy="1787525"/>
                </a:xfrm>
                <a:custGeom>
                  <a:avLst/>
                  <a:gdLst>
                    <a:gd name="T0" fmla="*/ 374 w 389"/>
                    <a:gd name="T1" fmla="*/ 92 h 476"/>
                    <a:gd name="T2" fmla="*/ 376 w 389"/>
                    <a:gd name="T3" fmla="*/ 70 h 476"/>
                    <a:gd name="T4" fmla="*/ 369 w 389"/>
                    <a:gd name="T5" fmla="*/ 47 h 476"/>
                    <a:gd name="T6" fmla="*/ 236 w 389"/>
                    <a:gd name="T7" fmla="*/ 0 h 476"/>
                    <a:gd name="T8" fmla="*/ 133 w 389"/>
                    <a:gd name="T9" fmla="*/ 2 h 476"/>
                    <a:gd name="T10" fmla="*/ 44 w 389"/>
                    <a:gd name="T11" fmla="*/ 24 h 476"/>
                    <a:gd name="T12" fmla="*/ 6 w 389"/>
                    <a:gd name="T13" fmla="*/ 79 h 476"/>
                    <a:gd name="T14" fmla="*/ 22 w 389"/>
                    <a:gd name="T15" fmla="*/ 311 h 476"/>
                    <a:gd name="T16" fmla="*/ 17 w 389"/>
                    <a:gd name="T17" fmla="*/ 424 h 476"/>
                    <a:gd name="T18" fmla="*/ 37 w 389"/>
                    <a:gd name="T19" fmla="*/ 443 h 476"/>
                    <a:gd name="T20" fmla="*/ 50 w 389"/>
                    <a:gd name="T21" fmla="*/ 443 h 476"/>
                    <a:gd name="T22" fmla="*/ 86 w 389"/>
                    <a:gd name="T23" fmla="*/ 461 h 476"/>
                    <a:gd name="T24" fmla="*/ 130 w 389"/>
                    <a:gd name="T25" fmla="*/ 457 h 476"/>
                    <a:gd name="T26" fmla="*/ 219 w 389"/>
                    <a:gd name="T27" fmla="*/ 460 h 476"/>
                    <a:gd name="T28" fmla="*/ 278 w 389"/>
                    <a:gd name="T29" fmla="*/ 470 h 476"/>
                    <a:gd name="T30" fmla="*/ 322 w 389"/>
                    <a:gd name="T31" fmla="*/ 450 h 476"/>
                    <a:gd name="T32" fmla="*/ 329 w 389"/>
                    <a:gd name="T33" fmla="*/ 440 h 476"/>
                    <a:gd name="T34" fmla="*/ 338 w 389"/>
                    <a:gd name="T35" fmla="*/ 438 h 476"/>
                    <a:gd name="T36" fmla="*/ 363 w 389"/>
                    <a:gd name="T37" fmla="*/ 418 h 476"/>
                    <a:gd name="T38" fmla="*/ 383 w 389"/>
                    <a:gd name="T39" fmla="*/ 335 h 476"/>
                    <a:gd name="T40" fmla="*/ 379 w 389"/>
                    <a:gd name="T41" fmla="*/ 140 h 476"/>
                    <a:gd name="T42" fmla="*/ 374 w 389"/>
                    <a:gd name="T43" fmla="*/ 9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476">
                      <a:moveTo>
                        <a:pt x="374" y="92"/>
                      </a:moveTo>
                      <a:cubicBezTo>
                        <a:pt x="375" y="83"/>
                        <a:pt x="376" y="76"/>
                        <a:pt x="376" y="70"/>
                      </a:cubicBezTo>
                      <a:cubicBezTo>
                        <a:pt x="377" y="61"/>
                        <a:pt x="374" y="54"/>
                        <a:pt x="369" y="47"/>
                      </a:cubicBezTo>
                      <a:cubicBezTo>
                        <a:pt x="369" y="47"/>
                        <a:pt x="368" y="8"/>
                        <a:pt x="236" y="0"/>
                      </a:cubicBezTo>
                      <a:cubicBezTo>
                        <a:pt x="185" y="30"/>
                        <a:pt x="147" y="11"/>
                        <a:pt x="133" y="2"/>
                      </a:cubicBezTo>
                      <a:cubicBezTo>
                        <a:pt x="110" y="10"/>
                        <a:pt x="73" y="14"/>
                        <a:pt x="44" y="24"/>
                      </a:cubicBezTo>
                      <a:cubicBezTo>
                        <a:pt x="44" y="24"/>
                        <a:pt x="10" y="30"/>
                        <a:pt x="6" y="79"/>
                      </a:cubicBezTo>
                      <a:cubicBezTo>
                        <a:pt x="0" y="162"/>
                        <a:pt x="10" y="228"/>
                        <a:pt x="22" y="311"/>
                      </a:cubicBezTo>
                      <a:cubicBezTo>
                        <a:pt x="26" y="340"/>
                        <a:pt x="1" y="399"/>
                        <a:pt x="17" y="424"/>
                      </a:cubicBezTo>
                      <a:cubicBezTo>
                        <a:pt x="22" y="432"/>
                        <a:pt x="28" y="440"/>
                        <a:pt x="37" y="443"/>
                      </a:cubicBezTo>
                      <a:cubicBezTo>
                        <a:pt x="42" y="444"/>
                        <a:pt x="46" y="443"/>
                        <a:pt x="50" y="443"/>
                      </a:cubicBezTo>
                      <a:cubicBezTo>
                        <a:pt x="64" y="445"/>
                        <a:pt x="72" y="457"/>
                        <a:pt x="86" y="461"/>
                      </a:cubicBezTo>
                      <a:cubicBezTo>
                        <a:pt x="101" y="464"/>
                        <a:pt x="116" y="460"/>
                        <a:pt x="130" y="457"/>
                      </a:cubicBezTo>
                      <a:cubicBezTo>
                        <a:pt x="161" y="451"/>
                        <a:pt x="189" y="450"/>
                        <a:pt x="219" y="460"/>
                      </a:cubicBezTo>
                      <a:cubicBezTo>
                        <a:pt x="237" y="467"/>
                        <a:pt x="258" y="476"/>
                        <a:pt x="278" y="470"/>
                      </a:cubicBezTo>
                      <a:cubicBezTo>
                        <a:pt x="292" y="466"/>
                        <a:pt x="311" y="461"/>
                        <a:pt x="322" y="450"/>
                      </a:cubicBezTo>
                      <a:cubicBezTo>
                        <a:pt x="325" y="447"/>
                        <a:pt x="326" y="443"/>
                        <a:pt x="329" y="440"/>
                      </a:cubicBezTo>
                      <a:cubicBezTo>
                        <a:pt x="332" y="439"/>
                        <a:pt x="335" y="439"/>
                        <a:pt x="338" y="438"/>
                      </a:cubicBezTo>
                      <a:cubicBezTo>
                        <a:pt x="349" y="434"/>
                        <a:pt x="357" y="429"/>
                        <a:pt x="363" y="418"/>
                      </a:cubicBezTo>
                      <a:cubicBezTo>
                        <a:pt x="378" y="394"/>
                        <a:pt x="381" y="362"/>
                        <a:pt x="383" y="335"/>
                      </a:cubicBezTo>
                      <a:cubicBezTo>
                        <a:pt x="389" y="270"/>
                        <a:pt x="384" y="204"/>
                        <a:pt x="379" y="140"/>
                      </a:cubicBezTo>
                      <a:cubicBezTo>
                        <a:pt x="377" y="125"/>
                        <a:pt x="372" y="106"/>
                        <a:pt x="374" y="92"/>
                      </a:cubicBezTo>
                      <a:close/>
                    </a:path>
                  </a:pathLst>
                </a:custGeom>
                <a:solidFill>
                  <a:srgbClr val="FD9733"/>
                </a:solidFill>
                <a:ln>
                  <a:noFill/>
                </a:ln>
              </p:spPr>
              <p:txBody>
                <a:bodyPr anchor="ctr"/>
                <a:lstStyle/>
                <a:p>
                  <a:pPr algn="ctr"/>
                </a:p>
              </p:txBody>
            </p:sp>
            <p:sp>
              <p:nvSpPr>
                <p:cNvPr id="292" name="ïṣḷídé"/>
                <p:cNvSpPr/>
                <p:nvPr/>
              </p:nvSpPr>
              <p:spPr bwMode="auto">
                <a:xfrm>
                  <a:off x="1033463" y="2078038"/>
                  <a:ext cx="417513" cy="1770063"/>
                </a:xfrm>
                <a:custGeom>
                  <a:avLst/>
                  <a:gdLst>
                    <a:gd name="T0" fmla="*/ 108 w 111"/>
                    <a:gd name="T1" fmla="*/ 16 h 471"/>
                    <a:gd name="T2" fmla="*/ 0 w 111"/>
                    <a:gd name="T3" fmla="*/ 450 h 471"/>
                    <a:gd name="T4" fmla="*/ 61 w 111"/>
                    <a:gd name="T5" fmla="*/ 450 h 471"/>
                    <a:gd name="T6" fmla="*/ 111 w 111"/>
                    <a:gd name="T7" fmla="*/ 117 h 471"/>
                    <a:gd name="T8" fmla="*/ 108 w 111"/>
                    <a:gd name="T9" fmla="*/ 16 h 471"/>
                  </a:gdLst>
                  <a:ahLst/>
                  <a:cxnLst>
                    <a:cxn ang="0">
                      <a:pos x="T0" y="T1"/>
                    </a:cxn>
                    <a:cxn ang="0">
                      <a:pos x="T2" y="T3"/>
                    </a:cxn>
                    <a:cxn ang="0">
                      <a:pos x="T4" y="T5"/>
                    </a:cxn>
                    <a:cxn ang="0">
                      <a:pos x="T6" y="T7"/>
                    </a:cxn>
                    <a:cxn ang="0">
                      <a:pos x="T8" y="T9"/>
                    </a:cxn>
                  </a:cxnLst>
                  <a:rect l="0" t="0" r="r" b="b"/>
                  <a:pathLst>
                    <a:path w="111" h="471">
                      <a:moveTo>
                        <a:pt x="108" y="16"/>
                      </a:moveTo>
                      <a:cubicBezTo>
                        <a:pt x="108" y="16"/>
                        <a:pt x="29" y="0"/>
                        <a:pt x="0" y="450"/>
                      </a:cubicBezTo>
                      <a:cubicBezTo>
                        <a:pt x="0" y="450"/>
                        <a:pt x="11" y="471"/>
                        <a:pt x="61" y="450"/>
                      </a:cubicBezTo>
                      <a:cubicBezTo>
                        <a:pt x="61" y="450"/>
                        <a:pt x="60" y="330"/>
                        <a:pt x="111" y="117"/>
                      </a:cubicBezTo>
                      <a:lnTo>
                        <a:pt x="108" y="16"/>
                      </a:lnTo>
                      <a:close/>
                    </a:path>
                  </a:pathLst>
                </a:custGeom>
                <a:solidFill>
                  <a:srgbClr val="FD9733"/>
                </a:solidFill>
                <a:ln>
                  <a:noFill/>
                </a:ln>
              </p:spPr>
              <p:txBody>
                <a:bodyPr anchor="ctr"/>
                <a:lstStyle/>
                <a:p>
                  <a:pPr algn="ctr"/>
                </a:p>
              </p:txBody>
            </p:sp>
            <p:sp>
              <p:nvSpPr>
                <p:cNvPr id="293" name="íṧ1îḋè"/>
                <p:cNvSpPr/>
                <p:nvPr/>
              </p:nvSpPr>
              <p:spPr bwMode="auto">
                <a:xfrm>
                  <a:off x="1546226" y="2303463"/>
                  <a:ext cx="44450" cy="46038"/>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iṣḷîḑe"/>
                <p:cNvSpPr/>
                <p:nvPr/>
              </p:nvSpPr>
              <p:spPr bwMode="auto">
                <a:xfrm>
                  <a:off x="1511301" y="2916238"/>
                  <a:ext cx="46038" cy="44450"/>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îṩļîḓê"/>
                <p:cNvSpPr/>
                <p:nvPr/>
              </p:nvSpPr>
              <p:spPr bwMode="auto">
                <a:xfrm>
                  <a:off x="1546226" y="2574926"/>
                  <a:ext cx="44450" cy="44450"/>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ísḷiḓé"/>
                <p:cNvSpPr/>
                <p:nvPr/>
              </p:nvSpPr>
              <p:spPr bwMode="auto">
                <a:xfrm>
                  <a:off x="2103438" y="3175001"/>
                  <a:ext cx="46038" cy="46038"/>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îṥlïḓé"/>
                <p:cNvSpPr/>
                <p:nvPr/>
              </p:nvSpPr>
              <p:spPr bwMode="auto">
                <a:xfrm>
                  <a:off x="1839913" y="3370263"/>
                  <a:ext cx="44450" cy="46038"/>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iṥliḋê"/>
                <p:cNvSpPr/>
                <p:nvPr/>
              </p:nvSpPr>
              <p:spPr bwMode="auto">
                <a:xfrm>
                  <a:off x="2520951" y="3355976"/>
                  <a:ext cx="49213" cy="44450"/>
                </a:xfrm>
                <a:prstGeom prst="ellipse">
                  <a:avLst/>
                </a:prstGeom>
                <a:solidFill>
                  <a:srgbClr val="C350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nvGrpSpPr>
                <p:cNvPr id="299" name="îṥ1îḑe"/>
                <p:cNvGrpSpPr/>
                <p:nvPr/>
              </p:nvGrpSpPr>
              <p:grpSpPr>
                <a:xfrm>
                  <a:off x="1450976" y="2349501"/>
                  <a:ext cx="1203325" cy="1284287"/>
                  <a:chOff x="1450976" y="2349501"/>
                  <a:chExt cx="1203325" cy="1284287"/>
                </a:xfrm>
                <a:solidFill>
                  <a:schemeClr val="accent5">
                    <a:lumMod val="60000"/>
                    <a:lumOff val="40000"/>
                  </a:schemeClr>
                </a:solidFill>
              </p:grpSpPr>
              <p:sp>
                <p:nvSpPr>
                  <p:cNvPr id="311" name="íṥ1îďê"/>
                  <p:cNvSpPr/>
                  <p:nvPr/>
                </p:nvSpPr>
                <p:spPr bwMode="auto">
                  <a:xfrm>
                    <a:off x="1889126" y="2495551"/>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2" name="íṡḻíḋé"/>
                  <p:cNvSpPr/>
                  <p:nvPr/>
                </p:nvSpPr>
                <p:spPr bwMode="auto">
                  <a:xfrm>
                    <a:off x="2149476" y="2349501"/>
                    <a:ext cx="47625" cy="47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3" name="i$ḻïdê"/>
                  <p:cNvSpPr/>
                  <p:nvPr/>
                </p:nvSpPr>
                <p:spPr bwMode="auto">
                  <a:xfrm>
                    <a:off x="1738313" y="3001963"/>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4" name="ïS1îḓé"/>
                  <p:cNvSpPr/>
                  <p:nvPr/>
                </p:nvSpPr>
                <p:spPr bwMode="auto">
                  <a:xfrm>
                    <a:off x="1450976" y="3392488"/>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i$ḻiḋê"/>
                  <p:cNvSpPr/>
                  <p:nvPr/>
                </p:nvSpPr>
                <p:spPr bwMode="auto">
                  <a:xfrm>
                    <a:off x="2243138" y="3589338"/>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îṡ1îḍe"/>
                  <p:cNvSpPr/>
                  <p:nvPr/>
                </p:nvSpPr>
                <p:spPr bwMode="auto">
                  <a:xfrm>
                    <a:off x="2020888" y="2806701"/>
                    <a:ext cx="44450"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7" name="îš1ïďè"/>
                  <p:cNvSpPr/>
                  <p:nvPr/>
                </p:nvSpPr>
                <p:spPr bwMode="auto">
                  <a:xfrm>
                    <a:off x="2484438" y="2971801"/>
                    <a:ext cx="49213"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8" name="îṡľîḓè"/>
                  <p:cNvSpPr/>
                  <p:nvPr/>
                </p:nvSpPr>
                <p:spPr bwMode="auto">
                  <a:xfrm>
                    <a:off x="2608263" y="2701926"/>
                    <a:ext cx="46038" cy="4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300" name="ïśļídè"/>
                <p:cNvSpPr/>
                <p:nvPr/>
              </p:nvSpPr>
              <p:spPr bwMode="auto">
                <a:xfrm>
                  <a:off x="1365251" y="2022476"/>
                  <a:ext cx="225425" cy="1333500"/>
                </a:xfrm>
                <a:custGeom>
                  <a:avLst/>
                  <a:gdLst>
                    <a:gd name="T0" fmla="*/ 20 w 60"/>
                    <a:gd name="T1" fmla="*/ 31 h 355"/>
                    <a:gd name="T2" fmla="*/ 8 w 60"/>
                    <a:gd name="T3" fmla="*/ 319 h 355"/>
                    <a:gd name="T4" fmla="*/ 0 w 60"/>
                    <a:gd name="T5" fmla="*/ 355 h 355"/>
                    <a:gd name="T6" fmla="*/ 60 w 60"/>
                    <a:gd name="T7" fmla="*/ 181 h 355"/>
                    <a:gd name="T8" fmla="*/ 20 w 60"/>
                    <a:gd name="T9" fmla="*/ 31 h 355"/>
                  </a:gdLst>
                  <a:ahLst/>
                  <a:cxnLst>
                    <a:cxn ang="0">
                      <a:pos x="T0" y="T1"/>
                    </a:cxn>
                    <a:cxn ang="0">
                      <a:pos x="T2" y="T3"/>
                    </a:cxn>
                    <a:cxn ang="0">
                      <a:pos x="T4" y="T5"/>
                    </a:cxn>
                    <a:cxn ang="0">
                      <a:pos x="T6" y="T7"/>
                    </a:cxn>
                    <a:cxn ang="0">
                      <a:pos x="T8" y="T9"/>
                    </a:cxn>
                  </a:cxnLst>
                  <a:rect l="0" t="0" r="r" b="b"/>
                  <a:pathLst>
                    <a:path w="60" h="355">
                      <a:moveTo>
                        <a:pt x="20" y="31"/>
                      </a:moveTo>
                      <a:cubicBezTo>
                        <a:pt x="20" y="31"/>
                        <a:pt x="45" y="261"/>
                        <a:pt x="8" y="319"/>
                      </a:cubicBezTo>
                      <a:cubicBezTo>
                        <a:pt x="0" y="355"/>
                        <a:pt x="0" y="355"/>
                        <a:pt x="0" y="355"/>
                      </a:cubicBezTo>
                      <a:cubicBezTo>
                        <a:pt x="0" y="355"/>
                        <a:pt x="60" y="333"/>
                        <a:pt x="60" y="181"/>
                      </a:cubicBezTo>
                      <a:cubicBezTo>
                        <a:pt x="60" y="30"/>
                        <a:pt x="55" y="0"/>
                        <a:pt x="20" y="31"/>
                      </a:cubicBez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ïŝḷíḍê"/>
                <p:cNvSpPr/>
                <p:nvPr/>
              </p:nvSpPr>
              <p:spPr bwMode="auto">
                <a:xfrm>
                  <a:off x="1793876" y="2960688"/>
                  <a:ext cx="603250" cy="604838"/>
                </a:xfrm>
                <a:custGeom>
                  <a:avLst/>
                  <a:gdLst>
                    <a:gd name="T0" fmla="*/ 0 w 380"/>
                    <a:gd name="T1" fmla="*/ 272 h 381"/>
                    <a:gd name="T2" fmla="*/ 216 w 380"/>
                    <a:gd name="T3" fmla="*/ 381 h 381"/>
                    <a:gd name="T4" fmla="*/ 380 w 380"/>
                    <a:gd name="T5" fmla="*/ 95 h 381"/>
                    <a:gd name="T6" fmla="*/ 181 w 380"/>
                    <a:gd name="T7" fmla="*/ 0 h 381"/>
                    <a:gd name="T8" fmla="*/ 0 w 380"/>
                    <a:gd name="T9" fmla="*/ 272 h 381"/>
                    <a:gd name="T10" fmla="*/ 0 w 380"/>
                    <a:gd name="T11" fmla="*/ 272 h 381"/>
                    <a:gd name="T12" fmla="*/ 0 w 380"/>
                    <a:gd name="T13" fmla="*/ 272 h 381"/>
                  </a:gdLst>
                  <a:ahLst/>
                  <a:cxnLst>
                    <a:cxn ang="0">
                      <a:pos x="T0" y="T1"/>
                    </a:cxn>
                    <a:cxn ang="0">
                      <a:pos x="T2" y="T3"/>
                    </a:cxn>
                    <a:cxn ang="0">
                      <a:pos x="T4" y="T5"/>
                    </a:cxn>
                    <a:cxn ang="0">
                      <a:pos x="T6" y="T7"/>
                    </a:cxn>
                    <a:cxn ang="0">
                      <a:pos x="T8" y="T9"/>
                    </a:cxn>
                    <a:cxn ang="0">
                      <a:pos x="T10" y="T11"/>
                    </a:cxn>
                    <a:cxn ang="0">
                      <a:pos x="T12" y="T13"/>
                    </a:cxn>
                  </a:cxnLst>
                  <a:rect l="0" t="0" r="r" b="b"/>
                  <a:pathLst>
                    <a:path w="380" h="381">
                      <a:moveTo>
                        <a:pt x="0" y="272"/>
                      </a:moveTo>
                      <a:lnTo>
                        <a:pt x="216" y="381"/>
                      </a:lnTo>
                      <a:lnTo>
                        <a:pt x="380" y="95"/>
                      </a:lnTo>
                      <a:lnTo>
                        <a:pt x="181" y="0"/>
                      </a:lnTo>
                      <a:lnTo>
                        <a:pt x="0" y="272"/>
                      </a:lnTo>
                      <a:lnTo>
                        <a:pt x="0" y="272"/>
                      </a:lnTo>
                      <a:lnTo>
                        <a:pt x="0" y="272"/>
                      </a:lnTo>
                      <a:close/>
                    </a:path>
                  </a:pathLst>
                </a:custGeom>
                <a:solidFill>
                  <a:srgbClr val="FBFA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ïś1ïḑê"/>
                <p:cNvSpPr/>
                <p:nvPr/>
              </p:nvSpPr>
              <p:spPr bwMode="auto">
                <a:xfrm>
                  <a:off x="1843088" y="3009901"/>
                  <a:ext cx="498475" cy="500063"/>
                </a:xfrm>
                <a:custGeom>
                  <a:avLst/>
                  <a:gdLst>
                    <a:gd name="T0" fmla="*/ 0 w 314"/>
                    <a:gd name="T1" fmla="*/ 230 h 315"/>
                    <a:gd name="T2" fmla="*/ 181 w 314"/>
                    <a:gd name="T3" fmla="*/ 315 h 315"/>
                    <a:gd name="T4" fmla="*/ 314 w 314"/>
                    <a:gd name="T5" fmla="*/ 81 h 315"/>
                    <a:gd name="T6" fmla="*/ 150 w 314"/>
                    <a:gd name="T7" fmla="*/ 0 h 315"/>
                    <a:gd name="T8" fmla="*/ 0 w 314"/>
                    <a:gd name="T9" fmla="*/ 230 h 315"/>
                    <a:gd name="T10" fmla="*/ 0 w 314"/>
                    <a:gd name="T11" fmla="*/ 230 h 315"/>
                    <a:gd name="T12" fmla="*/ 0 w 314"/>
                    <a:gd name="T13" fmla="*/ 230 h 315"/>
                  </a:gdLst>
                  <a:ahLst/>
                  <a:cxnLst>
                    <a:cxn ang="0">
                      <a:pos x="T0" y="T1"/>
                    </a:cxn>
                    <a:cxn ang="0">
                      <a:pos x="T2" y="T3"/>
                    </a:cxn>
                    <a:cxn ang="0">
                      <a:pos x="T4" y="T5"/>
                    </a:cxn>
                    <a:cxn ang="0">
                      <a:pos x="T6" y="T7"/>
                    </a:cxn>
                    <a:cxn ang="0">
                      <a:pos x="T8" y="T9"/>
                    </a:cxn>
                    <a:cxn ang="0">
                      <a:pos x="T10" y="T11"/>
                    </a:cxn>
                    <a:cxn ang="0">
                      <a:pos x="T12" y="T13"/>
                    </a:cxn>
                  </a:cxnLst>
                  <a:rect l="0" t="0" r="r" b="b"/>
                  <a:pathLst>
                    <a:path w="314" h="315">
                      <a:moveTo>
                        <a:pt x="0" y="230"/>
                      </a:moveTo>
                      <a:lnTo>
                        <a:pt x="181" y="315"/>
                      </a:lnTo>
                      <a:lnTo>
                        <a:pt x="314" y="81"/>
                      </a:lnTo>
                      <a:lnTo>
                        <a:pt x="150" y="0"/>
                      </a:lnTo>
                      <a:lnTo>
                        <a:pt x="0" y="230"/>
                      </a:lnTo>
                      <a:lnTo>
                        <a:pt x="0" y="230"/>
                      </a:lnTo>
                      <a:lnTo>
                        <a:pt x="0" y="230"/>
                      </a:lnTo>
                      <a:close/>
                    </a:path>
                  </a:pathLst>
                </a:custGeom>
                <a:solidFill>
                  <a:srgbClr val="F3A3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3" name="îṥḻîḋe"/>
                <p:cNvSpPr/>
                <p:nvPr/>
              </p:nvSpPr>
              <p:spPr bwMode="auto">
                <a:xfrm>
                  <a:off x="1998663" y="3163888"/>
                  <a:ext cx="107950" cy="139700"/>
                </a:xfrm>
                <a:custGeom>
                  <a:avLst/>
                  <a:gdLst>
                    <a:gd name="T0" fmla="*/ 12 w 29"/>
                    <a:gd name="T1" fmla="*/ 35 h 37"/>
                    <a:gd name="T2" fmla="*/ 7 w 29"/>
                    <a:gd name="T3" fmla="*/ 31 h 37"/>
                    <a:gd name="T4" fmla="*/ 16 w 29"/>
                    <a:gd name="T5" fmla="*/ 29 h 37"/>
                    <a:gd name="T6" fmla="*/ 4 w 29"/>
                    <a:gd name="T7" fmla="*/ 23 h 37"/>
                    <a:gd name="T8" fmla="*/ 6 w 29"/>
                    <a:gd name="T9" fmla="*/ 31 h 37"/>
                    <a:gd name="T10" fmla="*/ 6 w 29"/>
                    <a:gd name="T11" fmla="*/ 32 h 37"/>
                    <a:gd name="T12" fmla="*/ 0 w 29"/>
                    <a:gd name="T13" fmla="*/ 30 h 37"/>
                    <a:gd name="T14" fmla="*/ 9 w 29"/>
                    <a:gd name="T15" fmla="*/ 16 h 37"/>
                    <a:gd name="T16" fmla="*/ 11 w 29"/>
                    <a:gd name="T17" fmla="*/ 25 h 37"/>
                    <a:gd name="T18" fmla="*/ 12 w 29"/>
                    <a:gd name="T19" fmla="*/ 23 h 37"/>
                    <a:gd name="T20" fmla="*/ 16 w 29"/>
                    <a:gd name="T21" fmla="*/ 22 h 37"/>
                    <a:gd name="T22" fmla="*/ 17 w 29"/>
                    <a:gd name="T23" fmla="*/ 25 h 37"/>
                    <a:gd name="T24" fmla="*/ 15 w 29"/>
                    <a:gd name="T25" fmla="*/ 27 h 37"/>
                    <a:gd name="T26" fmla="*/ 17 w 29"/>
                    <a:gd name="T27" fmla="*/ 28 h 37"/>
                    <a:gd name="T28" fmla="*/ 18 w 29"/>
                    <a:gd name="T29" fmla="*/ 23 h 37"/>
                    <a:gd name="T30" fmla="*/ 14 w 29"/>
                    <a:gd name="T31" fmla="*/ 19 h 37"/>
                    <a:gd name="T32" fmla="*/ 12 w 29"/>
                    <a:gd name="T33" fmla="*/ 21 h 37"/>
                    <a:gd name="T34" fmla="*/ 11 w 29"/>
                    <a:gd name="T35" fmla="*/ 22 h 37"/>
                    <a:gd name="T36" fmla="*/ 8 w 29"/>
                    <a:gd name="T37" fmla="*/ 21 h 37"/>
                    <a:gd name="T38" fmla="*/ 9 w 29"/>
                    <a:gd name="T39" fmla="*/ 16 h 37"/>
                    <a:gd name="T40" fmla="*/ 24 w 29"/>
                    <a:gd name="T41" fmla="*/ 13 h 37"/>
                    <a:gd name="T42" fmla="*/ 21 w 29"/>
                    <a:gd name="T43" fmla="*/ 17 h 37"/>
                    <a:gd name="T44" fmla="*/ 19 w 29"/>
                    <a:gd name="T45" fmla="*/ 12 h 37"/>
                    <a:gd name="T46" fmla="*/ 15 w 29"/>
                    <a:gd name="T47" fmla="*/ 8 h 37"/>
                    <a:gd name="T48" fmla="*/ 12 w 29"/>
                    <a:gd name="T49" fmla="*/ 10 h 37"/>
                    <a:gd name="T50" fmla="*/ 11 w 29"/>
                    <a:gd name="T51" fmla="*/ 14 h 37"/>
                    <a:gd name="T52" fmla="*/ 13 w 29"/>
                    <a:gd name="T53" fmla="*/ 13 h 37"/>
                    <a:gd name="T54" fmla="*/ 15 w 29"/>
                    <a:gd name="T55" fmla="*/ 10 h 37"/>
                    <a:gd name="T56" fmla="*/ 18 w 29"/>
                    <a:gd name="T57" fmla="*/ 12 h 37"/>
                    <a:gd name="T58" fmla="*/ 20 w 29"/>
                    <a:gd name="T59" fmla="*/ 18 h 37"/>
                    <a:gd name="T60" fmla="*/ 21 w 29"/>
                    <a:gd name="T61" fmla="*/ 20 h 37"/>
                    <a:gd name="T62" fmla="*/ 17 w 29"/>
                    <a:gd name="T63" fmla="*/ 2 h 37"/>
                    <a:gd name="T64" fmla="*/ 21 w 29"/>
                    <a:gd name="T65" fmla="*/ 9 h 37"/>
                    <a:gd name="T66" fmla="*/ 28 w 29"/>
                    <a:gd name="T67" fmla="*/ 8 h 37"/>
                    <a:gd name="T68" fmla="*/ 25 w 29"/>
                    <a:gd name="T69" fmla="*/ 1 h 37"/>
                    <a:gd name="T70" fmla="*/ 17 w 29"/>
                    <a:gd name="T71" fmla="*/ 2 h 37"/>
                    <a:gd name="T72" fmla="*/ 20 w 29"/>
                    <a:gd name="T73" fmla="*/ 1 h 37"/>
                    <a:gd name="T74" fmla="*/ 27 w 29"/>
                    <a:gd name="T75" fmla="*/ 5 h 37"/>
                    <a:gd name="T76" fmla="*/ 25 w 29"/>
                    <a:gd name="T77" fmla="*/ 8 h 37"/>
                    <a:gd name="T78" fmla="*/ 18 w 29"/>
                    <a:gd name="T79"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37">
                      <a:moveTo>
                        <a:pt x="11" y="37"/>
                      </a:moveTo>
                      <a:cubicBezTo>
                        <a:pt x="12" y="35"/>
                        <a:pt x="12" y="35"/>
                        <a:pt x="12" y="35"/>
                      </a:cubicBezTo>
                      <a:cubicBezTo>
                        <a:pt x="8" y="33"/>
                        <a:pt x="8" y="33"/>
                        <a:pt x="8" y="33"/>
                      </a:cubicBezTo>
                      <a:cubicBezTo>
                        <a:pt x="7" y="31"/>
                        <a:pt x="7" y="31"/>
                        <a:pt x="7" y="31"/>
                      </a:cubicBezTo>
                      <a:cubicBezTo>
                        <a:pt x="15" y="31"/>
                        <a:pt x="15" y="31"/>
                        <a:pt x="15" y="31"/>
                      </a:cubicBezTo>
                      <a:cubicBezTo>
                        <a:pt x="16" y="29"/>
                        <a:pt x="16" y="29"/>
                        <a:pt x="16" y="29"/>
                      </a:cubicBezTo>
                      <a:cubicBezTo>
                        <a:pt x="7" y="30"/>
                        <a:pt x="7" y="30"/>
                        <a:pt x="7" y="30"/>
                      </a:cubicBezTo>
                      <a:cubicBezTo>
                        <a:pt x="4" y="23"/>
                        <a:pt x="4" y="23"/>
                        <a:pt x="4" y="23"/>
                      </a:cubicBezTo>
                      <a:cubicBezTo>
                        <a:pt x="3" y="25"/>
                        <a:pt x="3" y="25"/>
                        <a:pt x="3" y="25"/>
                      </a:cubicBezTo>
                      <a:cubicBezTo>
                        <a:pt x="6" y="31"/>
                        <a:pt x="6" y="31"/>
                        <a:pt x="6" y="31"/>
                      </a:cubicBezTo>
                      <a:cubicBezTo>
                        <a:pt x="6" y="31"/>
                        <a:pt x="6" y="32"/>
                        <a:pt x="6" y="32"/>
                      </a:cubicBezTo>
                      <a:cubicBezTo>
                        <a:pt x="6" y="32"/>
                        <a:pt x="6" y="32"/>
                        <a:pt x="6" y="32"/>
                      </a:cubicBezTo>
                      <a:cubicBezTo>
                        <a:pt x="1" y="29"/>
                        <a:pt x="1" y="29"/>
                        <a:pt x="1" y="29"/>
                      </a:cubicBezTo>
                      <a:cubicBezTo>
                        <a:pt x="0" y="30"/>
                        <a:pt x="0" y="30"/>
                        <a:pt x="0" y="30"/>
                      </a:cubicBezTo>
                      <a:cubicBezTo>
                        <a:pt x="11" y="37"/>
                        <a:pt x="11" y="37"/>
                        <a:pt x="11" y="37"/>
                      </a:cubicBezTo>
                      <a:close/>
                      <a:moveTo>
                        <a:pt x="9" y="16"/>
                      </a:moveTo>
                      <a:cubicBezTo>
                        <a:pt x="6" y="21"/>
                        <a:pt x="6" y="21"/>
                        <a:pt x="6" y="21"/>
                      </a:cubicBezTo>
                      <a:cubicBezTo>
                        <a:pt x="11" y="25"/>
                        <a:pt x="11" y="25"/>
                        <a:pt x="11" y="25"/>
                      </a:cubicBezTo>
                      <a:cubicBezTo>
                        <a:pt x="11" y="25"/>
                        <a:pt x="11" y="24"/>
                        <a:pt x="11" y="24"/>
                      </a:cubicBezTo>
                      <a:cubicBezTo>
                        <a:pt x="11" y="24"/>
                        <a:pt x="11" y="24"/>
                        <a:pt x="12" y="23"/>
                      </a:cubicBezTo>
                      <a:cubicBezTo>
                        <a:pt x="12" y="22"/>
                        <a:pt x="13" y="22"/>
                        <a:pt x="14" y="21"/>
                      </a:cubicBezTo>
                      <a:cubicBezTo>
                        <a:pt x="14" y="21"/>
                        <a:pt x="15" y="21"/>
                        <a:pt x="16" y="22"/>
                      </a:cubicBezTo>
                      <a:cubicBezTo>
                        <a:pt x="16" y="22"/>
                        <a:pt x="17" y="23"/>
                        <a:pt x="17" y="23"/>
                      </a:cubicBezTo>
                      <a:cubicBezTo>
                        <a:pt x="17" y="24"/>
                        <a:pt x="17" y="25"/>
                        <a:pt x="17" y="25"/>
                      </a:cubicBezTo>
                      <a:cubicBezTo>
                        <a:pt x="16" y="26"/>
                        <a:pt x="16" y="26"/>
                        <a:pt x="16" y="27"/>
                      </a:cubicBezTo>
                      <a:cubicBezTo>
                        <a:pt x="15" y="27"/>
                        <a:pt x="15" y="27"/>
                        <a:pt x="15" y="27"/>
                      </a:cubicBezTo>
                      <a:cubicBezTo>
                        <a:pt x="16" y="28"/>
                        <a:pt x="16" y="28"/>
                        <a:pt x="16" y="28"/>
                      </a:cubicBezTo>
                      <a:cubicBezTo>
                        <a:pt x="16" y="28"/>
                        <a:pt x="16" y="28"/>
                        <a:pt x="17" y="28"/>
                      </a:cubicBezTo>
                      <a:cubicBezTo>
                        <a:pt x="17" y="27"/>
                        <a:pt x="17" y="27"/>
                        <a:pt x="18" y="26"/>
                      </a:cubicBezTo>
                      <a:cubicBezTo>
                        <a:pt x="18" y="25"/>
                        <a:pt x="19" y="24"/>
                        <a:pt x="18" y="23"/>
                      </a:cubicBezTo>
                      <a:cubicBezTo>
                        <a:pt x="18" y="21"/>
                        <a:pt x="17" y="21"/>
                        <a:pt x="16" y="20"/>
                      </a:cubicBezTo>
                      <a:cubicBezTo>
                        <a:pt x="16" y="20"/>
                        <a:pt x="15" y="19"/>
                        <a:pt x="14" y="19"/>
                      </a:cubicBezTo>
                      <a:cubicBezTo>
                        <a:pt x="14" y="19"/>
                        <a:pt x="13" y="20"/>
                        <a:pt x="13" y="20"/>
                      </a:cubicBezTo>
                      <a:cubicBezTo>
                        <a:pt x="12" y="20"/>
                        <a:pt x="12" y="20"/>
                        <a:pt x="12" y="21"/>
                      </a:cubicBezTo>
                      <a:cubicBezTo>
                        <a:pt x="11" y="21"/>
                        <a:pt x="11" y="21"/>
                        <a:pt x="11" y="22"/>
                      </a:cubicBezTo>
                      <a:cubicBezTo>
                        <a:pt x="11" y="22"/>
                        <a:pt x="11" y="22"/>
                        <a:pt x="11" y="22"/>
                      </a:cubicBezTo>
                      <a:cubicBezTo>
                        <a:pt x="10" y="23"/>
                        <a:pt x="10" y="23"/>
                        <a:pt x="10" y="23"/>
                      </a:cubicBezTo>
                      <a:cubicBezTo>
                        <a:pt x="8" y="21"/>
                        <a:pt x="8" y="21"/>
                        <a:pt x="8" y="21"/>
                      </a:cubicBezTo>
                      <a:cubicBezTo>
                        <a:pt x="10" y="17"/>
                        <a:pt x="10" y="17"/>
                        <a:pt x="10" y="17"/>
                      </a:cubicBezTo>
                      <a:cubicBezTo>
                        <a:pt x="9" y="16"/>
                        <a:pt x="9" y="16"/>
                        <a:pt x="9" y="16"/>
                      </a:cubicBezTo>
                      <a:close/>
                      <a:moveTo>
                        <a:pt x="25" y="13"/>
                      </a:moveTo>
                      <a:cubicBezTo>
                        <a:pt x="24" y="13"/>
                        <a:pt x="24" y="13"/>
                        <a:pt x="24" y="13"/>
                      </a:cubicBezTo>
                      <a:cubicBezTo>
                        <a:pt x="21" y="17"/>
                        <a:pt x="21" y="17"/>
                        <a:pt x="21" y="17"/>
                      </a:cubicBezTo>
                      <a:cubicBezTo>
                        <a:pt x="21" y="17"/>
                        <a:pt x="21" y="17"/>
                        <a:pt x="21" y="17"/>
                      </a:cubicBezTo>
                      <a:cubicBezTo>
                        <a:pt x="21" y="16"/>
                        <a:pt x="21" y="16"/>
                        <a:pt x="21" y="16"/>
                      </a:cubicBezTo>
                      <a:cubicBezTo>
                        <a:pt x="20" y="14"/>
                        <a:pt x="20" y="13"/>
                        <a:pt x="19" y="12"/>
                      </a:cubicBezTo>
                      <a:cubicBezTo>
                        <a:pt x="19" y="10"/>
                        <a:pt x="18" y="10"/>
                        <a:pt x="17" y="9"/>
                      </a:cubicBezTo>
                      <a:cubicBezTo>
                        <a:pt x="16" y="9"/>
                        <a:pt x="16" y="9"/>
                        <a:pt x="15" y="8"/>
                      </a:cubicBezTo>
                      <a:cubicBezTo>
                        <a:pt x="15" y="8"/>
                        <a:pt x="14" y="9"/>
                        <a:pt x="14" y="9"/>
                      </a:cubicBezTo>
                      <a:cubicBezTo>
                        <a:pt x="13" y="9"/>
                        <a:pt x="12" y="10"/>
                        <a:pt x="12" y="10"/>
                      </a:cubicBezTo>
                      <a:cubicBezTo>
                        <a:pt x="12" y="11"/>
                        <a:pt x="11" y="12"/>
                        <a:pt x="11" y="12"/>
                      </a:cubicBezTo>
                      <a:cubicBezTo>
                        <a:pt x="11" y="13"/>
                        <a:pt x="11" y="14"/>
                        <a:pt x="11" y="14"/>
                      </a:cubicBezTo>
                      <a:cubicBezTo>
                        <a:pt x="13" y="14"/>
                        <a:pt x="13" y="14"/>
                        <a:pt x="13" y="14"/>
                      </a:cubicBezTo>
                      <a:cubicBezTo>
                        <a:pt x="13" y="14"/>
                        <a:pt x="13" y="13"/>
                        <a:pt x="13" y="13"/>
                      </a:cubicBezTo>
                      <a:cubicBezTo>
                        <a:pt x="13" y="12"/>
                        <a:pt x="13" y="12"/>
                        <a:pt x="13" y="11"/>
                      </a:cubicBezTo>
                      <a:cubicBezTo>
                        <a:pt x="14" y="11"/>
                        <a:pt x="14" y="10"/>
                        <a:pt x="15" y="10"/>
                      </a:cubicBezTo>
                      <a:cubicBezTo>
                        <a:pt x="15" y="10"/>
                        <a:pt x="16" y="10"/>
                        <a:pt x="16" y="11"/>
                      </a:cubicBezTo>
                      <a:cubicBezTo>
                        <a:pt x="17" y="11"/>
                        <a:pt x="17" y="11"/>
                        <a:pt x="18" y="12"/>
                      </a:cubicBezTo>
                      <a:cubicBezTo>
                        <a:pt x="18" y="12"/>
                        <a:pt x="18" y="13"/>
                        <a:pt x="19" y="14"/>
                      </a:cubicBezTo>
                      <a:cubicBezTo>
                        <a:pt x="19" y="15"/>
                        <a:pt x="19" y="16"/>
                        <a:pt x="20" y="18"/>
                      </a:cubicBezTo>
                      <a:cubicBezTo>
                        <a:pt x="20" y="20"/>
                        <a:pt x="20" y="20"/>
                        <a:pt x="20" y="20"/>
                      </a:cubicBezTo>
                      <a:cubicBezTo>
                        <a:pt x="21" y="20"/>
                        <a:pt x="21" y="20"/>
                        <a:pt x="21" y="20"/>
                      </a:cubicBezTo>
                      <a:cubicBezTo>
                        <a:pt x="25" y="13"/>
                        <a:pt x="25" y="13"/>
                        <a:pt x="25" y="13"/>
                      </a:cubicBezTo>
                      <a:close/>
                      <a:moveTo>
                        <a:pt x="17" y="2"/>
                      </a:moveTo>
                      <a:cubicBezTo>
                        <a:pt x="16" y="3"/>
                        <a:pt x="16" y="4"/>
                        <a:pt x="17" y="5"/>
                      </a:cubicBezTo>
                      <a:cubicBezTo>
                        <a:pt x="18" y="6"/>
                        <a:pt x="19" y="8"/>
                        <a:pt x="21" y="9"/>
                      </a:cubicBezTo>
                      <a:cubicBezTo>
                        <a:pt x="22" y="10"/>
                        <a:pt x="24" y="10"/>
                        <a:pt x="25" y="10"/>
                      </a:cubicBezTo>
                      <a:cubicBezTo>
                        <a:pt x="26" y="10"/>
                        <a:pt x="27" y="9"/>
                        <a:pt x="28" y="8"/>
                      </a:cubicBezTo>
                      <a:cubicBezTo>
                        <a:pt x="29" y="7"/>
                        <a:pt x="29" y="6"/>
                        <a:pt x="28" y="5"/>
                      </a:cubicBezTo>
                      <a:cubicBezTo>
                        <a:pt x="28" y="3"/>
                        <a:pt x="26" y="2"/>
                        <a:pt x="25" y="1"/>
                      </a:cubicBezTo>
                      <a:cubicBezTo>
                        <a:pt x="23" y="0"/>
                        <a:pt x="21" y="0"/>
                        <a:pt x="20" y="0"/>
                      </a:cubicBezTo>
                      <a:cubicBezTo>
                        <a:pt x="19" y="0"/>
                        <a:pt x="18" y="1"/>
                        <a:pt x="17" y="2"/>
                      </a:cubicBezTo>
                      <a:close/>
                      <a:moveTo>
                        <a:pt x="18" y="2"/>
                      </a:moveTo>
                      <a:cubicBezTo>
                        <a:pt x="19" y="2"/>
                        <a:pt x="19" y="1"/>
                        <a:pt x="20" y="1"/>
                      </a:cubicBezTo>
                      <a:cubicBezTo>
                        <a:pt x="21" y="2"/>
                        <a:pt x="22" y="2"/>
                        <a:pt x="24" y="3"/>
                      </a:cubicBezTo>
                      <a:cubicBezTo>
                        <a:pt x="25" y="4"/>
                        <a:pt x="26" y="4"/>
                        <a:pt x="27" y="5"/>
                      </a:cubicBezTo>
                      <a:cubicBezTo>
                        <a:pt x="27" y="6"/>
                        <a:pt x="27" y="7"/>
                        <a:pt x="27" y="8"/>
                      </a:cubicBezTo>
                      <a:cubicBezTo>
                        <a:pt x="27" y="8"/>
                        <a:pt x="26" y="8"/>
                        <a:pt x="25" y="8"/>
                      </a:cubicBezTo>
                      <a:cubicBezTo>
                        <a:pt x="24" y="8"/>
                        <a:pt x="23" y="8"/>
                        <a:pt x="21" y="7"/>
                      </a:cubicBezTo>
                      <a:cubicBezTo>
                        <a:pt x="20" y="6"/>
                        <a:pt x="19" y="5"/>
                        <a:pt x="18" y="5"/>
                      </a:cubicBezTo>
                      <a:cubicBezTo>
                        <a:pt x="18" y="4"/>
                        <a:pt x="18" y="3"/>
                        <a:pt x="18"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ïS1ïďè"/>
                <p:cNvSpPr/>
                <p:nvPr/>
              </p:nvSpPr>
              <p:spPr bwMode="auto">
                <a:xfrm>
                  <a:off x="2016126" y="3336926"/>
                  <a:ext cx="98425" cy="90488"/>
                </a:xfrm>
                <a:custGeom>
                  <a:avLst/>
                  <a:gdLst>
                    <a:gd name="T0" fmla="*/ 11 w 26"/>
                    <a:gd name="T1" fmla="*/ 22 h 24"/>
                    <a:gd name="T2" fmla="*/ 9 w 26"/>
                    <a:gd name="T3" fmla="*/ 22 h 24"/>
                    <a:gd name="T4" fmla="*/ 11 w 26"/>
                    <a:gd name="T5" fmla="*/ 17 h 24"/>
                    <a:gd name="T6" fmla="*/ 7 w 26"/>
                    <a:gd name="T7" fmla="*/ 15 h 24"/>
                    <a:gd name="T8" fmla="*/ 5 w 26"/>
                    <a:gd name="T9" fmla="*/ 19 h 24"/>
                    <a:gd name="T10" fmla="*/ 4 w 26"/>
                    <a:gd name="T11" fmla="*/ 18 h 24"/>
                    <a:gd name="T12" fmla="*/ 6 w 26"/>
                    <a:gd name="T13" fmla="*/ 14 h 24"/>
                    <a:gd name="T14" fmla="*/ 3 w 26"/>
                    <a:gd name="T15" fmla="*/ 12 h 24"/>
                    <a:gd name="T16" fmla="*/ 2 w 26"/>
                    <a:gd name="T17" fmla="*/ 16 h 24"/>
                    <a:gd name="T18" fmla="*/ 0 w 26"/>
                    <a:gd name="T19" fmla="*/ 16 h 24"/>
                    <a:gd name="T20" fmla="*/ 4 w 26"/>
                    <a:gd name="T21" fmla="*/ 8 h 24"/>
                    <a:gd name="T22" fmla="*/ 5 w 26"/>
                    <a:gd name="T23" fmla="*/ 8 h 24"/>
                    <a:gd name="T24" fmla="*/ 4 w 26"/>
                    <a:gd name="T25" fmla="*/ 11 h 24"/>
                    <a:gd name="T26" fmla="*/ 7 w 26"/>
                    <a:gd name="T27" fmla="*/ 13 h 24"/>
                    <a:gd name="T28" fmla="*/ 10 w 26"/>
                    <a:gd name="T29" fmla="*/ 8 h 24"/>
                    <a:gd name="T30" fmla="*/ 4 w 26"/>
                    <a:gd name="T31" fmla="*/ 5 h 24"/>
                    <a:gd name="T32" fmla="*/ 5 w 26"/>
                    <a:gd name="T33" fmla="*/ 4 h 24"/>
                    <a:gd name="T34" fmla="*/ 11 w 26"/>
                    <a:gd name="T35" fmla="*/ 7 h 24"/>
                    <a:gd name="T36" fmla="*/ 14 w 26"/>
                    <a:gd name="T37" fmla="*/ 0 h 24"/>
                    <a:gd name="T38" fmla="*/ 15 w 26"/>
                    <a:gd name="T39" fmla="*/ 1 h 24"/>
                    <a:gd name="T40" fmla="*/ 12 w 26"/>
                    <a:gd name="T41" fmla="*/ 7 h 24"/>
                    <a:gd name="T42" fmla="*/ 14 w 26"/>
                    <a:gd name="T43" fmla="*/ 9 h 24"/>
                    <a:gd name="T44" fmla="*/ 18 w 26"/>
                    <a:gd name="T45" fmla="*/ 10 h 24"/>
                    <a:gd name="T46" fmla="*/ 16 w 26"/>
                    <a:gd name="T47" fmla="*/ 4 h 24"/>
                    <a:gd name="T48" fmla="*/ 17 w 26"/>
                    <a:gd name="T49" fmla="*/ 3 h 24"/>
                    <a:gd name="T50" fmla="*/ 19 w 26"/>
                    <a:gd name="T51" fmla="*/ 10 h 24"/>
                    <a:gd name="T52" fmla="*/ 21 w 26"/>
                    <a:gd name="T53" fmla="*/ 10 h 24"/>
                    <a:gd name="T54" fmla="*/ 24 w 26"/>
                    <a:gd name="T55" fmla="*/ 9 h 24"/>
                    <a:gd name="T56" fmla="*/ 23 w 26"/>
                    <a:gd name="T57" fmla="*/ 8 h 24"/>
                    <a:gd name="T58" fmla="*/ 21 w 26"/>
                    <a:gd name="T59" fmla="*/ 6 h 24"/>
                    <a:gd name="T60" fmla="*/ 22 w 26"/>
                    <a:gd name="T61" fmla="*/ 5 h 24"/>
                    <a:gd name="T62" fmla="*/ 25 w 26"/>
                    <a:gd name="T63" fmla="*/ 7 h 24"/>
                    <a:gd name="T64" fmla="*/ 25 w 26"/>
                    <a:gd name="T65" fmla="*/ 10 h 24"/>
                    <a:gd name="T66" fmla="*/ 21 w 26"/>
                    <a:gd name="T67" fmla="*/ 12 h 24"/>
                    <a:gd name="T68" fmla="*/ 19 w 26"/>
                    <a:gd name="T69" fmla="*/ 11 h 24"/>
                    <a:gd name="T70" fmla="*/ 19 w 26"/>
                    <a:gd name="T71" fmla="*/ 18 h 24"/>
                    <a:gd name="T72" fmla="*/ 18 w 26"/>
                    <a:gd name="T73" fmla="*/ 18 h 24"/>
                    <a:gd name="T74" fmla="*/ 18 w 26"/>
                    <a:gd name="T75" fmla="*/ 11 h 24"/>
                    <a:gd name="T76" fmla="*/ 14 w 26"/>
                    <a:gd name="T77" fmla="*/ 10 h 24"/>
                    <a:gd name="T78" fmla="*/ 11 w 26"/>
                    <a:gd name="T79" fmla="*/ 8 h 24"/>
                    <a:gd name="T80" fmla="*/ 8 w 26"/>
                    <a:gd name="T81" fmla="*/ 14 h 24"/>
                    <a:gd name="T82" fmla="*/ 12 w 26"/>
                    <a:gd name="T83" fmla="*/ 16 h 24"/>
                    <a:gd name="T84" fmla="*/ 13 w 26"/>
                    <a:gd name="T85" fmla="*/ 12 h 24"/>
                    <a:gd name="T86" fmla="*/ 14 w 26"/>
                    <a:gd name="T87" fmla="*/ 12 h 24"/>
                    <a:gd name="T88" fmla="*/ 12 w 26"/>
                    <a:gd name="T89" fmla="*/ 16 h 24"/>
                    <a:gd name="T90" fmla="*/ 17 w 26"/>
                    <a:gd name="T91" fmla="*/ 19 h 24"/>
                    <a:gd name="T92" fmla="*/ 18 w 26"/>
                    <a:gd name="T93" fmla="*/ 22 h 24"/>
                    <a:gd name="T94" fmla="*/ 17 w 26"/>
                    <a:gd name="T95" fmla="*/ 24 h 24"/>
                    <a:gd name="T96" fmla="*/ 15 w 26"/>
                    <a:gd name="T97" fmla="*/ 24 h 24"/>
                    <a:gd name="T98" fmla="*/ 17 w 26"/>
                    <a:gd name="T99" fmla="*/ 22 h 24"/>
                    <a:gd name="T100" fmla="*/ 16 w 26"/>
                    <a:gd name="T101" fmla="*/ 20 h 24"/>
                    <a:gd name="T102" fmla="*/ 12 w 26"/>
                    <a:gd name="T103" fmla="*/ 18 h 24"/>
                    <a:gd name="T104" fmla="*/ 11 w 26"/>
                    <a:gd name="T105" fmla="*/ 22 h 24"/>
                    <a:gd name="T106" fmla="*/ 7 w 26"/>
                    <a:gd name="T107" fmla="*/ 3 h 24"/>
                    <a:gd name="T108" fmla="*/ 7 w 26"/>
                    <a:gd name="T109" fmla="*/ 2 h 24"/>
                    <a:gd name="T110" fmla="*/ 12 w 26"/>
                    <a:gd name="T111" fmla="*/ 1 h 24"/>
                    <a:gd name="T112" fmla="*/ 12 w 26"/>
                    <a:gd name="T113" fmla="*/ 2 h 24"/>
                    <a:gd name="T114" fmla="*/ 7 w 26"/>
                    <a:gd name="T115"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 h="24">
                      <a:moveTo>
                        <a:pt x="11" y="22"/>
                      </a:moveTo>
                      <a:cubicBezTo>
                        <a:pt x="9" y="22"/>
                        <a:pt x="9" y="22"/>
                        <a:pt x="9" y="22"/>
                      </a:cubicBezTo>
                      <a:cubicBezTo>
                        <a:pt x="10" y="20"/>
                        <a:pt x="10" y="19"/>
                        <a:pt x="11" y="17"/>
                      </a:cubicBezTo>
                      <a:cubicBezTo>
                        <a:pt x="7" y="15"/>
                        <a:pt x="7" y="15"/>
                        <a:pt x="7" y="15"/>
                      </a:cubicBezTo>
                      <a:cubicBezTo>
                        <a:pt x="5" y="19"/>
                        <a:pt x="5" y="19"/>
                        <a:pt x="5" y="19"/>
                      </a:cubicBezTo>
                      <a:cubicBezTo>
                        <a:pt x="4" y="18"/>
                        <a:pt x="4" y="18"/>
                        <a:pt x="4" y="18"/>
                      </a:cubicBezTo>
                      <a:cubicBezTo>
                        <a:pt x="6" y="14"/>
                        <a:pt x="6" y="14"/>
                        <a:pt x="6" y="14"/>
                      </a:cubicBezTo>
                      <a:cubicBezTo>
                        <a:pt x="3" y="12"/>
                        <a:pt x="3" y="12"/>
                        <a:pt x="3" y="12"/>
                      </a:cubicBezTo>
                      <a:cubicBezTo>
                        <a:pt x="3" y="14"/>
                        <a:pt x="2" y="15"/>
                        <a:pt x="2" y="16"/>
                      </a:cubicBezTo>
                      <a:cubicBezTo>
                        <a:pt x="1" y="16"/>
                        <a:pt x="1" y="16"/>
                        <a:pt x="0" y="16"/>
                      </a:cubicBezTo>
                      <a:cubicBezTo>
                        <a:pt x="2" y="13"/>
                        <a:pt x="3" y="11"/>
                        <a:pt x="4" y="8"/>
                      </a:cubicBezTo>
                      <a:cubicBezTo>
                        <a:pt x="5" y="8"/>
                        <a:pt x="5" y="8"/>
                        <a:pt x="5" y="8"/>
                      </a:cubicBezTo>
                      <a:cubicBezTo>
                        <a:pt x="5" y="9"/>
                        <a:pt x="4" y="10"/>
                        <a:pt x="4" y="11"/>
                      </a:cubicBezTo>
                      <a:cubicBezTo>
                        <a:pt x="7" y="13"/>
                        <a:pt x="7" y="13"/>
                        <a:pt x="7" y="13"/>
                      </a:cubicBezTo>
                      <a:cubicBezTo>
                        <a:pt x="10" y="8"/>
                        <a:pt x="10" y="8"/>
                        <a:pt x="10" y="8"/>
                      </a:cubicBezTo>
                      <a:cubicBezTo>
                        <a:pt x="8" y="7"/>
                        <a:pt x="6" y="6"/>
                        <a:pt x="4" y="5"/>
                      </a:cubicBezTo>
                      <a:cubicBezTo>
                        <a:pt x="5" y="4"/>
                        <a:pt x="5" y="4"/>
                        <a:pt x="5" y="4"/>
                      </a:cubicBezTo>
                      <a:cubicBezTo>
                        <a:pt x="7" y="5"/>
                        <a:pt x="9" y="6"/>
                        <a:pt x="11" y="7"/>
                      </a:cubicBezTo>
                      <a:cubicBezTo>
                        <a:pt x="14" y="0"/>
                        <a:pt x="14" y="0"/>
                        <a:pt x="14" y="0"/>
                      </a:cubicBezTo>
                      <a:cubicBezTo>
                        <a:pt x="15" y="1"/>
                        <a:pt x="15" y="1"/>
                        <a:pt x="15" y="1"/>
                      </a:cubicBezTo>
                      <a:cubicBezTo>
                        <a:pt x="12" y="7"/>
                        <a:pt x="12" y="7"/>
                        <a:pt x="12" y="7"/>
                      </a:cubicBezTo>
                      <a:cubicBezTo>
                        <a:pt x="13" y="8"/>
                        <a:pt x="13" y="8"/>
                        <a:pt x="14" y="9"/>
                      </a:cubicBezTo>
                      <a:cubicBezTo>
                        <a:pt x="16" y="9"/>
                        <a:pt x="17" y="10"/>
                        <a:pt x="18" y="10"/>
                      </a:cubicBezTo>
                      <a:cubicBezTo>
                        <a:pt x="17" y="8"/>
                        <a:pt x="17" y="6"/>
                        <a:pt x="16" y="4"/>
                      </a:cubicBezTo>
                      <a:cubicBezTo>
                        <a:pt x="17" y="3"/>
                        <a:pt x="17" y="3"/>
                        <a:pt x="17" y="3"/>
                      </a:cubicBezTo>
                      <a:cubicBezTo>
                        <a:pt x="18" y="6"/>
                        <a:pt x="18" y="8"/>
                        <a:pt x="19" y="10"/>
                      </a:cubicBezTo>
                      <a:cubicBezTo>
                        <a:pt x="20" y="10"/>
                        <a:pt x="20" y="10"/>
                        <a:pt x="21" y="10"/>
                      </a:cubicBezTo>
                      <a:cubicBezTo>
                        <a:pt x="23" y="10"/>
                        <a:pt x="24" y="10"/>
                        <a:pt x="24" y="9"/>
                      </a:cubicBezTo>
                      <a:cubicBezTo>
                        <a:pt x="24" y="9"/>
                        <a:pt x="24" y="8"/>
                        <a:pt x="23" y="8"/>
                      </a:cubicBezTo>
                      <a:cubicBezTo>
                        <a:pt x="23" y="7"/>
                        <a:pt x="22" y="6"/>
                        <a:pt x="21" y="6"/>
                      </a:cubicBezTo>
                      <a:cubicBezTo>
                        <a:pt x="22" y="5"/>
                        <a:pt x="22" y="5"/>
                        <a:pt x="22" y="5"/>
                      </a:cubicBezTo>
                      <a:cubicBezTo>
                        <a:pt x="23" y="6"/>
                        <a:pt x="24" y="6"/>
                        <a:pt x="25" y="7"/>
                      </a:cubicBezTo>
                      <a:cubicBezTo>
                        <a:pt x="25" y="8"/>
                        <a:pt x="26" y="9"/>
                        <a:pt x="25" y="10"/>
                      </a:cubicBezTo>
                      <a:cubicBezTo>
                        <a:pt x="24" y="11"/>
                        <a:pt x="23" y="12"/>
                        <a:pt x="21" y="12"/>
                      </a:cubicBezTo>
                      <a:cubicBezTo>
                        <a:pt x="20" y="12"/>
                        <a:pt x="20" y="11"/>
                        <a:pt x="19" y="11"/>
                      </a:cubicBezTo>
                      <a:cubicBezTo>
                        <a:pt x="19" y="13"/>
                        <a:pt x="19" y="15"/>
                        <a:pt x="19" y="18"/>
                      </a:cubicBezTo>
                      <a:cubicBezTo>
                        <a:pt x="19" y="18"/>
                        <a:pt x="18" y="18"/>
                        <a:pt x="18" y="18"/>
                      </a:cubicBezTo>
                      <a:cubicBezTo>
                        <a:pt x="18" y="15"/>
                        <a:pt x="18" y="13"/>
                        <a:pt x="18" y="11"/>
                      </a:cubicBezTo>
                      <a:cubicBezTo>
                        <a:pt x="17" y="11"/>
                        <a:pt x="15" y="10"/>
                        <a:pt x="14" y="10"/>
                      </a:cubicBezTo>
                      <a:cubicBezTo>
                        <a:pt x="13" y="9"/>
                        <a:pt x="12" y="9"/>
                        <a:pt x="11" y="8"/>
                      </a:cubicBezTo>
                      <a:cubicBezTo>
                        <a:pt x="8" y="14"/>
                        <a:pt x="8" y="14"/>
                        <a:pt x="8" y="14"/>
                      </a:cubicBezTo>
                      <a:cubicBezTo>
                        <a:pt x="12" y="16"/>
                        <a:pt x="12" y="16"/>
                        <a:pt x="12" y="16"/>
                      </a:cubicBezTo>
                      <a:cubicBezTo>
                        <a:pt x="12" y="14"/>
                        <a:pt x="13" y="13"/>
                        <a:pt x="13" y="12"/>
                      </a:cubicBezTo>
                      <a:cubicBezTo>
                        <a:pt x="13" y="12"/>
                        <a:pt x="14" y="12"/>
                        <a:pt x="14" y="12"/>
                      </a:cubicBezTo>
                      <a:cubicBezTo>
                        <a:pt x="14" y="13"/>
                        <a:pt x="13" y="15"/>
                        <a:pt x="12" y="16"/>
                      </a:cubicBezTo>
                      <a:cubicBezTo>
                        <a:pt x="17" y="19"/>
                        <a:pt x="17" y="19"/>
                        <a:pt x="17" y="19"/>
                      </a:cubicBezTo>
                      <a:cubicBezTo>
                        <a:pt x="18" y="20"/>
                        <a:pt x="18" y="21"/>
                        <a:pt x="18" y="22"/>
                      </a:cubicBezTo>
                      <a:cubicBezTo>
                        <a:pt x="18" y="22"/>
                        <a:pt x="17" y="23"/>
                        <a:pt x="17" y="24"/>
                      </a:cubicBezTo>
                      <a:cubicBezTo>
                        <a:pt x="16" y="24"/>
                        <a:pt x="16" y="24"/>
                        <a:pt x="15" y="24"/>
                      </a:cubicBezTo>
                      <a:cubicBezTo>
                        <a:pt x="16" y="23"/>
                        <a:pt x="16" y="23"/>
                        <a:pt x="17" y="22"/>
                      </a:cubicBezTo>
                      <a:cubicBezTo>
                        <a:pt x="17" y="21"/>
                        <a:pt x="17" y="20"/>
                        <a:pt x="16" y="20"/>
                      </a:cubicBezTo>
                      <a:cubicBezTo>
                        <a:pt x="12" y="18"/>
                        <a:pt x="12" y="18"/>
                        <a:pt x="12" y="18"/>
                      </a:cubicBezTo>
                      <a:cubicBezTo>
                        <a:pt x="12" y="19"/>
                        <a:pt x="11" y="21"/>
                        <a:pt x="11" y="22"/>
                      </a:cubicBezTo>
                      <a:close/>
                      <a:moveTo>
                        <a:pt x="7" y="3"/>
                      </a:moveTo>
                      <a:cubicBezTo>
                        <a:pt x="7" y="2"/>
                        <a:pt x="7" y="2"/>
                        <a:pt x="7" y="2"/>
                      </a:cubicBezTo>
                      <a:cubicBezTo>
                        <a:pt x="9" y="2"/>
                        <a:pt x="10" y="1"/>
                        <a:pt x="12" y="1"/>
                      </a:cubicBezTo>
                      <a:cubicBezTo>
                        <a:pt x="12" y="2"/>
                        <a:pt x="12" y="2"/>
                        <a:pt x="12" y="2"/>
                      </a:cubicBezTo>
                      <a:cubicBezTo>
                        <a:pt x="11" y="2"/>
                        <a:pt x="9" y="3"/>
                        <a:pt x="7"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íṥľíḋe"/>
                <p:cNvSpPr/>
                <p:nvPr/>
              </p:nvSpPr>
              <p:spPr bwMode="auto">
                <a:xfrm>
                  <a:off x="2144713" y="3119438"/>
                  <a:ext cx="87313" cy="93663"/>
                </a:xfrm>
                <a:custGeom>
                  <a:avLst/>
                  <a:gdLst>
                    <a:gd name="T0" fmla="*/ 12 w 23"/>
                    <a:gd name="T1" fmla="*/ 23 h 25"/>
                    <a:gd name="T2" fmla="*/ 10 w 23"/>
                    <a:gd name="T3" fmla="*/ 23 h 25"/>
                    <a:gd name="T4" fmla="*/ 11 w 23"/>
                    <a:gd name="T5" fmla="*/ 13 h 25"/>
                    <a:gd name="T6" fmla="*/ 10 w 23"/>
                    <a:gd name="T7" fmla="*/ 14 h 25"/>
                    <a:gd name="T8" fmla="*/ 9 w 23"/>
                    <a:gd name="T9" fmla="*/ 14 h 25"/>
                    <a:gd name="T10" fmla="*/ 8 w 23"/>
                    <a:gd name="T11" fmla="*/ 22 h 25"/>
                    <a:gd name="T12" fmla="*/ 7 w 23"/>
                    <a:gd name="T13" fmla="*/ 22 h 25"/>
                    <a:gd name="T14" fmla="*/ 8 w 23"/>
                    <a:gd name="T15" fmla="*/ 12 h 25"/>
                    <a:gd name="T16" fmla="*/ 5 w 23"/>
                    <a:gd name="T17" fmla="*/ 17 h 25"/>
                    <a:gd name="T18" fmla="*/ 4 w 23"/>
                    <a:gd name="T19" fmla="*/ 17 h 25"/>
                    <a:gd name="T20" fmla="*/ 11 w 23"/>
                    <a:gd name="T21" fmla="*/ 4 h 25"/>
                    <a:gd name="T22" fmla="*/ 12 w 23"/>
                    <a:gd name="T23" fmla="*/ 4 h 25"/>
                    <a:gd name="T24" fmla="*/ 9 w 23"/>
                    <a:gd name="T25" fmla="*/ 10 h 25"/>
                    <a:gd name="T26" fmla="*/ 9 w 23"/>
                    <a:gd name="T27" fmla="*/ 13 h 25"/>
                    <a:gd name="T28" fmla="*/ 13 w 23"/>
                    <a:gd name="T29" fmla="*/ 12 h 25"/>
                    <a:gd name="T30" fmla="*/ 13 w 23"/>
                    <a:gd name="T31" fmla="*/ 5 h 25"/>
                    <a:gd name="T32" fmla="*/ 14 w 23"/>
                    <a:gd name="T33" fmla="*/ 5 h 25"/>
                    <a:gd name="T34" fmla="*/ 14 w 23"/>
                    <a:gd name="T35" fmla="*/ 9 h 25"/>
                    <a:gd name="T36" fmla="*/ 23 w 23"/>
                    <a:gd name="T37" fmla="*/ 7 h 25"/>
                    <a:gd name="T38" fmla="*/ 23 w 23"/>
                    <a:gd name="T39" fmla="*/ 8 h 25"/>
                    <a:gd name="T40" fmla="*/ 14 w 23"/>
                    <a:gd name="T41" fmla="*/ 11 h 25"/>
                    <a:gd name="T42" fmla="*/ 14 w 23"/>
                    <a:gd name="T43" fmla="*/ 12 h 25"/>
                    <a:gd name="T44" fmla="*/ 14 w 23"/>
                    <a:gd name="T45" fmla="*/ 12 h 25"/>
                    <a:gd name="T46" fmla="*/ 17 w 23"/>
                    <a:gd name="T47" fmla="*/ 14 h 25"/>
                    <a:gd name="T48" fmla="*/ 19 w 23"/>
                    <a:gd name="T49" fmla="*/ 18 h 25"/>
                    <a:gd name="T50" fmla="*/ 18 w 23"/>
                    <a:gd name="T51" fmla="*/ 21 h 25"/>
                    <a:gd name="T52" fmla="*/ 17 w 23"/>
                    <a:gd name="T53" fmla="*/ 20 h 25"/>
                    <a:gd name="T54" fmla="*/ 18 w 23"/>
                    <a:gd name="T55" fmla="*/ 18 h 25"/>
                    <a:gd name="T56" fmla="*/ 18 w 23"/>
                    <a:gd name="T57" fmla="*/ 16 h 25"/>
                    <a:gd name="T58" fmla="*/ 17 w 23"/>
                    <a:gd name="T59" fmla="*/ 15 h 25"/>
                    <a:gd name="T60" fmla="*/ 15 w 23"/>
                    <a:gd name="T61" fmla="*/ 14 h 25"/>
                    <a:gd name="T62" fmla="*/ 15 w 23"/>
                    <a:gd name="T63" fmla="*/ 25 h 25"/>
                    <a:gd name="T64" fmla="*/ 13 w 23"/>
                    <a:gd name="T65" fmla="*/ 25 h 25"/>
                    <a:gd name="T66" fmla="*/ 13 w 23"/>
                    <a:gd name="T67" fmla="*/ 14 h 25"/>
                    <a:gd name="T68" fmla="*/ 12 w 23"/>
                    <a:gd name="T69" fmla="*/ 13 h 25"/>
                    <a:gd name="T70" fmla="*/ 12 w 23"/>
                    <a:gd name="T71" fmla="*/ 23 h 25"/>
                    <a:gd name="T72" fmla="*/ 2 w 23"/>
                    <a:gd name="T73" fmla="*/ 8 h 25"/>
                    <a:gd name="T74" fmla="*/ 2 w 23"/>
                    <a:gd name="T75" fmla="*/ 7 h 25"/>
                    <a:gd name="T76" fmla="*/ 5 w 23"/>
                    <a:gd name="T77" fmla="*/ 7 h 25"/>
                    <a:gd name="T78" fmla="*/ 5 w 23"/>
                    <a:gd name="T79" fmla="*/ 8 h 25"/>
                    <a:gd name="T80" fmla="*/ 9 w 23"/>
                    <a:gd name="T81" fmla="*/ 0 h 25"/>
                    <a:gd name="T82" fmla="*/ 12 w 23"/>
                    <a:gd name="T83" fmla="*/ 2 h 25"/>
                    <a:gd name="T84" fmla="*/ 11 w 23"/>
                    <a:gd name="T85" fmla="*/ 3 h 25"/>
                    <a:gd name="T86" fmla="*/ 10 w 23"/>
                    <a:gd name="T87" fmla="*/ 2 h 25"/>
                    <a:gd name="T88" fmla="*/ 1 w 23"/>
                    <a:gd name="T89" fmla="*/ 16 h 25"/>
                    <a:gd name="T90" fmla="*/ 3 w 23"/>
                    <a:gd name="T91" fmla="*/ 17 h 25"/>
                    <a:gd name="T92" fmla="*/ 2 w 23"/>
                    <a:gd name="T93" fmla="*/ 18 h 25"/>
                    <a:gd name="T94" fmla="*/ 0 w 23"/>
                    <a:gd name="T95" fmla="*/ 17 h 25"/>
                    <a:gd name="T96" fmla="*/ 5 w 23"/>
                    <a:gd name="T97" fmla="*/ 8 h 25"/>
                    <a:gd name="T98" fmla="*/ 2 w 23"/>
                    <a:gd name="T9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25">
                      <a:moveTo>
                        <a:pt x="12" y="23"/>
                      </a:moveTo>
                      <a:cubicBezTo>
                        <a:pt x="11" y="23"/>
                        <a:pt x="11" y="23"/>
                        <a:pt x="10" y="23"/>
                      </a:cubicBezTo>
                      <a:cubicBezTo>
                        <a:pt x="11" y="20"/>
                        <a:pt x="11" y="16"/>
                        <a:pt x="11" y="13"/>
                      </a:cubicBezTo>
                      <a:cubicBezTo>
                        <a:pt x="11" y="13"/>
                        <a:pt x="10" y="14"/>
                        <a:pt x="10" y="14"/>
                      </a:cubicBezTo>
                      <a:cubicBezTo>
                        <a:pt x="10" y="14"/>
                        <a:pt x="9" y="14"/>
                        <a:pt x="9" y="14"/>
                      </a:cubicBezTo>
                      <a:cubicBezTo>
                        <a:pt x="9" y="16"/>
                        <a:pt x="9" y="19"/>
                        <a:pt x="8" y="22"/>
                      </a:cubicBezTo>
                      <a:cubicBezTo>
                        <a:pt x="8" y="22"/>
                        <a:pt x="8" y="22"/>
                        <a:pt x="7" y="22"/>
                      </a:cubicBezTo>
                      <a:cubicBezTo>
                        <a:pt x="8" y="18"/>
                        <a:pt x="8" y="15"/>
                        <a:pt x="8" y="12"/>
                      </a:cubicBezTo>
                      <a:cubicBezTo>
                        <a:pt x="5" y="17"/>
                        <a:pt x="5" y="17"/>
                        <a:pt x="5" y="17"/>
                      </a:cubicBezTo>
                      <a:cubicBezTo>
                        <a:pt x="4" y="17"/>
                        <a:pt x="4" y="17"/>
                        <a:pt x="4" y="17"/>
                      </a:cubicBezTo>
                      <a:cubicBezTo>
                        <a:pt x="11" y="4"/>
                        <a:pt x="11" y="4"/>
                        <a:pt x="11" y="4"/>
                      </a:cubicBezTo>
                      <a:cubicBezTo>
                        <a:pt x="12" y="4"/>
                        <a:pt x="12" y="4"/>
                        <a:pt x="12" y="4"/>
                      </a:cubicBezTo>
                      <a:cubicBezTo>
                        <a:pt x="9" y="10"/>
                        <a:pt x="9" y="10"/>
                        <a:pt x="9" y="10"/>
                      </a:cubicBezTo>
                      <a:cubicBezTo>
                        <a:pt x="9" y="11"/>
                        <a:pt x="9" y="12"/>
                        <a:pt x="9" y="13"/>
                      </a:cubicBezTo>
                      <a:cubicBezTo>
                        <a:pt x="10" y="12"/>
                        <a:pt x="12" y="12"/>
                        <a:pt x="13" y="12"/>
                      </a:cubicBezTo>
                      <a:cubicBezTo>
                        <a:pt x="13" y="10"/>
                        <a:pt x="13" y="7"/>
                        <a:pt x="13" y="5"/>
                      </a:cubicBezTo>
                      <a:cubicBezTo>
                        <a:pt x="14" y="5"/>
                        <a:pt x="14" y="5"/>
                        <a:pt x="14" y="5"/>
                      </a:cubicBezTo>
                      <a:cubicBezTo>
                        <a:pt x="14" y="6"/>
                        <a:pt x="14" y="8"/>
                        <a:pt x="14" y="9"/>
                      </a:cubicBezTo>
                      <a:cubicBezTo>
                        <a:pt x="17" y="10"/>
                        <a:pt x="20" y="9"/>
                        <a:pt x="23" y="7"/>
                      </a:cubicBezTo>
                      <a:cubicBezTo>
                        <a:pt x="23" y="8"/>
                        <a:pt x="23" y="8"/>
                        <a:pt x="23" y="8"/>
                      </a:cubicBezTo>
                      <a:cubicBezTo>
                        <a:pt x="20" y="11"/>
                        <a:pt x="17" y="11"/>
                        <a:pt x="14" y="11"/>
                      </a:cubicBezTo>
                      <a:cubicBezTo>
                        <a:pt x="14" y="11"/>
                        <a:pt x="14" y="11"/>
                        <a:pt x="14" y="12"/>
                      </a:cubicBezTo>
                      <a:cubicBezTo>
                        <a:pt x="14" y="12"/>
                        <a:pt x="14" y="12"/>
                        <a:pt x="14" y="12"/>
                      </a:cubicBezTo>
                      <a:cubicBezTo>
                        <a:pt x="15" y="13"/>
                        <a:pt x="16" y="13"/>
                        <a:pt x="17" y="14"/>
                      </a:cubicBezTo>
                      <a:cubicBezTo>
                        <a:pt x="20" y="15"/>
                        <a:pt x="20" y="17"/>
                        <a:pt x="19" y="18"/>
                      </a:cubicBezTo>
                      <a:cubicBezTo>
                        <a:pt x="19" y="19"/>
                        <a:pt x="18" y="20"/>
                        <a:pt x="18" y="21"/>
                      </a:cubicBezTo>
                      <a:cubicBezTo>
                        <a:pt x="17" y="21"/>
                        <a:pt x="17" y="20"/>
                        <a:pt x="17" y="20"/>
                      </a:cubicBezTo>
                      <a:cubicBezTo>
                        <a:pt x="17" y="19"/>
                        <a:pt x="18" y="19"/>
                        <a:pt x="18" y="18"/>
                      </a:cubicBezTo>
                      <a:cubicBezTo>
                        <a:pt x="18" y="17"/>
                        <a:pt x="18" y="17"/>
                        <a:pt x="18" y="16"/>
                      </a:cubicBezTo>
                      <a:cubicBezTo>
                        <a:pt x="18" y="16"/>
                        <a:pt x="18" y="15"/>
                        <a:pt x="17" y="15"/>
                      </a:cubicBezTo>
                      <a:cubicBezTo>
                        <a:pt x="16" y="14"/>
                        <a:pt x="15" y="14"/>
                        <a:pt x="15" y="14"/>
                      </a:cubicBezTo>
                      <a:cubicBezTo>
                        <a:pt x="16" y="17"/>
                        <a:pt x="16" y="21"/>
                        <a:pt x="15" y="25"/>
                      </a:cubicBezTo>
                      <a:cubicBezTo>
                        <a:pt x="14" y="25"/>
                        <a:pt x="14" y="25"/>
                        <a:pt x="13" y="25"/>
                      </a:cubicBezTo>
                      <a:cubicBezTo>
                        <a:pt x="15" y="21"/>
                        <a:pt x="15" y="17"/>
                        <a:pt x="13" y="14"/>
                      </a:cubicBezTo>
                      <a:cubicBezTo>
                        <a:pt x="13" y="13"/>
                        <a:pt x="12" y="13"/>
                        <a:pt x="12" y="13"/>
                      </a:cubicBezTo>
                      <a:cubicBezTo>
                        <a:pt x="12" y="16"/>
                        <a:pt x="12" y="20"/>
                        <a:pt x="12" y="23"/>
                      </a:cubicBezTo>
                      <a:close/>
                      <a:moveTo>
                        <a:pt x="2" y="8"/>
                      </a:moveTo>
                      <a:cubicBezTo>
                        <a:pt x="2" y="7"/>
                        <a:pt x="2" y="7"/>
                        <a:pt x="2" y="7"/>
                      </a:cubicBezTo>
                      <a:cubicBezTo>
                        <a:pt x="3" y="7"/>
                        <a:pt x="4" y="7"/>
                        <a:pt x="5" y="7"/>
                      </a:cubicBezTo>
                      <a:cubicBezTo>
                        <a:pt x="5" y="8"/>
                        <a:pt x="5" y="8"/>
                        <a:pt x="5" y="8"/>
                      </a:cubicBezTo>
                      <a:cubicBezTo>
                        <a:pt x="9" y="0"/>
                        <a:pt x="9" y="0"/>
                        <a:pt x="9" y="0"/>
                      </a:cubicBezTo>
                      <a:cubicBezTo>
                        <a:pt x="12" y="2"/>
                        <a:pt x="12" y="2"/>
                        <a:pt x="12" y="2"/>
                      </a:cubicBezTo>
                      <a:cubicBezTo>
                        <a:pt x="11" y="3"/>
                        <a:pt x="11" y="3"/>
                        <a:pt x="11" y="3"/>
                      </a:cubicBezTo>
                      <a:cubicBezTo>
                        <a:pt x="10" y="2"/>
                        <a:pt x="10" y="2"/>
                        <a:pt x="10" y="2"/>
                      </a:cubicBezTo>
                      <a:cubicBezTo>
                        <a:pt x="1" y="16"/>
                        <a:pt x="1" y="16"/>
                        <a:pt x="1" y="16"/>
                      </a:cubicBezTo>
                      <a:cubicBezTo>
                        <a:pt x="3" y="17"/>
                        <a:pt x="3" y="17"/>
                        <a:pt x="3" y="17"/>
                      </a:cubicBezTo>
                      <a:cubicBezTo>
                        <a:pt x="2" y="18"/>
                        <a:pt x="2" y="18"/>
                        <a:pt x="2" y="18"/>
                      </a:cubicBezTo>
                      <a:cubicBezTo>
                        <a:pt x="0" y="17"/>
                        <a:pt x="0" y="17"/>
                        <a:pt x="0" y="17"/>
                      </a:cubicBezTo>
                      <a:cubicBezTo>
                        <a:pt x="5" y="8"/>
                        <a:pt x="5" y="8"/>
                        <a:pt x="5" y="8"/>
                      </a:cubicBezTo>
                      <a:cubicBezTo>
                        <a:pt x="3" y="8"/>
                        <a:pt x="3" y="8"/>
                        <a:pt x="2"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íṡlïḓé"/>
                <p:cNvSpPr/>
                <p:nvPr/>
              </p:nvSpPr>
              <p:spPr bwMode="auto">
                <a:xfrm>
                  <a:off x="2092326" y="3213101"/>
                  <a:ext cx="74613" cy="120650"/>
                </a:xfrm>
                <a:custGeom>
                  <a:avLst/>
                  <a:gdLst>
                    <a:gd name="T0" fmla="*/ 14 w 47"/>
                    <a:gd name="T1" fmla="*/ 14 h 76"/>
                    <a:gd name="T2" fmla="*/ 28 w 47"/>
                    <a:gd name="T3" fmla="*/ 21 h 76"/>
                    <a:gd name="T4" fmla="*/ 0 w 47"/>
                    <a:gd name="T5" fmla="*/ 73 h 76"/>
                    <a:gd name="T6" fmla="*/ 5 w 47"/>
                    <a:gd name="T7" fmla="*/ 76 h 76"/>
                    <a:gd name="T8" fmla="*/ 47 w 47"/>
                    <a:gd name="T9" fmla="*/ 2 h 76"/>
                    <a:gd name="T10" fmla="*/ 43 w 47"/>
                    <a:gd name="T11" fmla="*/ 0 h 76"/>
                    <a:gd name="T12" fmla="*/ 14 w 47"/>
                    <a:gd name="T13" fmla="*/ 14 h 76"/>
                    <a:gd name="T14" fmla="*/ 14 w 47"/>
                    <a:gd name="T15" fmla="*/ 14 h 76"/>
                    <a:gd name="T16" fmla="*/ 14 w 47"/>
                    <a:gd name="T17"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76">
                      <a:moveTo>
                        <a:pt x="14" y="14"/>
                      </a:moveTo>
                      <a:lnTo>
                        <a:pt x="28" y="21"/>
                      </a:lnTo>
                      <a:lnTo>
                        <a:pt x="0" y="73"/>
                      </a:lnTo>
                      <a:lnTo>
                        <a:pt x="5" y="76"/>
                      </a:lnTo>
                      <a:lnTo>
                        <a:pt x="47" y="2"/>
                      </a:lnTo>
                      <a:lnTo>
                        <a:pt x="43" y="0"/>
                      </a:lnTo>
                      <a:lnTo>
                        <a:pt x="14" y="14"/>
                      </a:lnTo>
                      <a:lnTo>
                        <a:pt x="14" y="14"/>
                      </a:lnTo>
                      <a:lnTo>
                        <a:pt x="14"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7" name="íśľíďé"/>
                <p:cNvSpPr/>
                <p:nvPr/>
              </p:nvSpPr>
              <p:spPr bwMode="auto">
                <a:xfrm>
                  <a:off x="2141538" y="3155951"/>
                  <a:ext cx="334963" cy="315913"/>
                </a:xfrm>
                <a:custGeom>
                  <a:avLst/>
                  <a:gdLst>
                    <a:gd name="T0" fmla="*/ 89 w 89"/>
                    <a:gd name="T1" fmla="*/ 38 h 84"/>
                    <a:gd name="T2" fmla="*/ 6 w 89"/>
                    <a:gd name="T3" fmla="*/ 53 h 84"/>
                    <a:gd name="T4" fmla="*/ 44 w 89"/>
                    <a:gd name="T5" fmla="*/ 23 h 84"/>
                    <a:gd name="T6" fmla="*/ 53 w 89"/>
                    <a:gd name="T7" fmla="*/ 5 h 84"/>
                    <a:gd name="T8" fmla="*/ 89 w 89"/>
                    <a:gd name="T9" fmla="*/ 38 h 84"/>
                  </a:gdLst>
                  <a:ahLst/>
                  <a:cxnLst>
                    <a:cxn ang="0">
                      <a:pos x="T0" y="T1"/>
                    </a:cxn>
                    <a:cxn ang="0">
                      <a:pos x="T2" y="T3"/>
                    </a:cxn>
                    <a:cxn ang="0">
                      <a:pos x="T4" y="T5"/>
                    </a:cxn>
                    <a:cxn ang="0">
                      <a:pos x="T6" y="T7"/>
                    </a:cxn>
                    <a:cxn ang="0">
                      <a:pos x="T8" y="T9"/>
                    </a:cxn>
                  </a:cxnLst>
                  <a:rect l="0" t="0" r="r" b="b"/>
                  <a:pathLst>
                    <a:path w="89" h="84">
                      <a:moveTo>
                        <a:pt x="89" y="38"/>
                      </a:moveTo>
                      <a:cubicBezTo>
                        <a:pt x="89" y="38"/>
                        <a:pt x="27" y="84"/>
                        <a:pt x="6" y="53"/>
                      </a:cubicBezTo>
                      <a:cubicBezTo>
                        <a:pt x="6" y="53"/>
                        <a:pt x="0" y="27"/>
                        <a:pt x="44" y="23"/>
                      </a:cubicBezTo>
                      <a:cubicBezTo>
                        <a:pt x="44" y="23"/>
                        <a:pt x="16" y="10"/>
                        <a:pt x="53" y="5"/>
                      </a:cubicBezTo>
                      <a:cubicBezTo>
                        <a:pt x="53" y="5"/>
                        <a:pt x="83" y="0"/>
                        <a:pt x="89" y="38"/>
                      </a:cubicBezTo>
                      <a:close/>
                    </a:path>
                  </a:pathLst>
                </a:custGeom>
                <a:solidFill>
                  <a:srgbClr val="F2E0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8" name="iŝḷîďè"/>
                <p:cNvSpPr/>
                <p:nvPr/>
              </p:nvSpPr>
              <p:spPr bwMode="auto">
                <a:xfrm>
                  <a:off x="2405063" y="2206626"/>
                  <a:ext cx="639763" cy="1270000"/>
                </a:xfrm>
                <a:custGeom>
                  <a:avLst/>
                  <a:gdLst>
                    <a:gd name="T0" fmla="*/ 72 w 170"/>
                    <a:gd name="T1" fmla="*/ 0 h 338"/>
                    <a:gd name="T2" fmla="*/ 165 w 170"/>
                    <a:gd name="T3" fmla="*/ 210 h 338"/>
                    <a:gd name="T4" fmla="*/ 13 w 170"/>
                    <a:gd name="T5" fmla="*/ 338 h 338"/>
                    <a:gd name="T6" fmla="*/ 0 w 170"/>
                    <a:gd name="T7" fmla="*/ 251 h 338"/>
                    <a:gd name="T8" fmla="*/ 98 w 170"/>
                    <a:gd name="T9" fmla="*/ 184 h 338"/>
                    <a:gd name="T10" fmla="*/ 48 w 170"/>
                    <a:gd name="T11" fmla="*/ 94 h 338"/>
                    <a:gd name="T12" fmla="*/ 72 w 170"/>
                    <a:gd name="T13" fmla="*/ 0 h 338"/>
                  </a:gdLst>
                  <a:ahLst/>
                  <a:cxnLst>
                    <a:cxn ang="0">
                      <a:pos x="T0" y="T1"/>
                    </a:cxn>
                    <a:cxn ang="0">
                      <a:pos x="T2" y="T3"/>
                    </a:cxn>
                    <a:cxn ang="0">
                      <a:pos x="T4" y="T5"/>
                    </a:cxn>
                    <a:cxn ang="0">
                      <a:pos x="T6" y="T7"/>
                    </a:cxn>
                    <a:cxn ang="0">
                      <a:pos x="T8" y="T9"/>
                    </a:cxn>
                    <a:cxn ang="0">
                      <a:pos x="T10" y="T11"/>
                    </a:cxn>
                    <a:cxn ang="0">
                      <a:pos x="T12" y="T13"/>
                    </a:cxn>
                  </a:cxnLst>
                  <a:rect l="0" t="0" r="r" b="b"/>
                  <a:pathLst>
                    <a:path w="170" h="338">
                      <a:moveTo>
                        <a:pt x="72" y="0"/>
                      </a:moveTo>
                      <a:cubicBezTo>
                        <a:pt x="72" y="0"/>
                        <a:pt x="170" y="134"/>
                        <a:pt x="165" y="210"/>
                      </a:cubicBezTo>
                      <a:cubicBezTo>
                        <a:pt x="160" y="286"/>
                        <a:pt x="13" y="338"/>
                        <a:pt x="13" y="338"/>
                      </a:cubicBezTo>
                      <a:cubicBezTo>
                        <a:pt x="0" y="251"/>
                        <a:pt x="0" y="251"/>
                        <a:pt x="0" y="251"/>
                      </a:cubicBezTo>
                      <a:cubicBezTo>
                        <a:pt x="0" y="251"/>
                        <a:pt x="106" y="212"/>
                        <a:pt x="98" y="184"/>
                      </a:cubicBezTo>
                      <a:cubicBezTo>
                        <a:pt x="90" y="155"/>
                        <a:pt x="48" y="94"/>
                        <a:pt x="48" y="94"/>
                      </a:cubicBezTo>
                      <a:lnTo>
                        <a:pt x="72" y="0"/>
                      </a:lnTo>
                      <a:close/>
                    </a:path>
                  </a:pathLst>
                </a:custGeom>
                <a:solidFill>
                  <a:schemeClr val="bg1">
                    <a:alpha val="16000"/>
                  </a:schemeClr>
                </a:solidFill>
                <a:ln>
                  <a:noFill/>
                </a:ln>
              </p:spPr>
              <p:txBody>
                <a:bodyPr anchor="ctr"/>
                <a:lstStyle/>
                <a:p>
                  <a:pPr algn="ctr"/>
                </a:p>
              </p:txBody>
            </p:sp>
            <p:sp>
              <p:nvSpPr>
                <p:cNvPr id="309" name="îsḻíḍe"/>
                <p:cNvSpPr/>
                <p:nvPr/>
              </p:nvSpPr>
              <p:spPr bwMode="auto">
                <a:xfrm>
                  <a:off x="2419351" y="2179638"/>
                  <a:ext cx="671513" cy="1250950"/>
                </a:xfrm>
                <a:custGeom>
                  <a:avLst/>
                  <a:gdLst>
                    <a:gd name="T0" fmla="*/ 73 w 178"/>
                    <a:gd name="T1" fmla="*/ 0 h 333"/>
                    <a:gd name="T2" fmla="*/ 172 w 178"/>
                    <a:gd name="T3" fmla="*/ 221 h 333"/>
                    <a:gd name="T4" fmla="*/ 8 w 178"/>
                    <a:gd name="T5" fmla="*/ 333 h 333"/>
                    <a:gd name="T6" fmla="*/ 0 w 178"/>
                    <a:gd name="T7" fmla="*/ 263 h 333"/>
                    <a:gd name="T8" fmla="*/ 106 w 178"/>
                    <a:gd name="T9" fmla="*/ 195 h 333"/>
                    <a:gd name="T10" fmla="*/ 37 w 178"/>
                    <a:gd name="T11" fmla="*/ 86 h 333"/>
                    <a:gd name="T12" fmla="*/ 73 w 178"/>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178" h="333">
                      <a:moveTo>
                        <a:pt x="73" y="0"/>
                      </a:moveTo>
                      <a:cubicBezTo>
                        <a:pt x="73" y="0"/>
                        <a:pt x="178" y="145"/>
                        <a:pt x="172" y="221"/>
                      </a:cubicBezTo>
                      <a:cubicBezTo>
                        <a:pt x="167" y="298"/>
                        <a:pt x="8" y="333"/>
                        <a:pt x="8" y="333"/>
                      </a:cubicBezTo>
                      <a:cubicBezTo>
                        <a:pt x="0" y="263"/>
                        <a:pt x="0" y="263"/>
                        <a:pt x="0" y="263"/>
                      </a:cubicBezTo>
                      <a:cubicBezTo>
                        <a:pt x="0" y="263"/>
                        <a:pt x="114" y="224"/>
                        <a:pt x="106" y="195"/>
                      </a:cubicBezTo>
                      <a:cubicBezTo>
                        <a:pt x="98" y="167"/>
                        <a:pt x="37" y="86"/>
                        <a:pt x="37" y="86"/>
                      </a:cubicBezTo>
                      <a:lnTo>
                        <a:pt x="73" y="0"/>
                      </a:lnTo>
                      <a:close/>
                    </a:path>
                  </a:pathLst>
                </a:custGeom>
                <a:solidFill>
                  <a:srgbClr val="FD9733"/>
                </a:solidFill>
                <a:ln>
                  <a:noFill/>
                </a:ln>
              </p:spPr>
              <p:txBody>
                <a:bodyPr anchor="ctr"/>
                <a:lstStyle/>
                <a:p>
                  <a:pPr algn="ctr"/>
                </a:p>
              </p:txBody>
            </p:sp>
            <p:sp>
              <p:nvSpPr>
                <p:cNvPr id="310" name="iSḷídê"/>
                <p:cNvSpPr/>
                <p:nvPr/>
              </p:nvSpPr>
              <p:spPr bwMode="auto">
                <a:xfrm>
                  <a:off x="2163763" y="471488"/>
                  <a:ext cx="960438" cy="2425700"/>
                </a:xfrm>
                <a:custGeom>
                  <a:avLst/>
                  <a:gdLst>
                    <a:gd name="T0" fmla="*/ 79 w 255"/>
                    <a:gd name="T1" fmla="*/ 350 h 646"/>
                    <a:gd name="T2" fmla="*/ 25 w 255"/>
                    <a:gd name="T3" fmla="*/ 476 h 646"/>
                    <a:gd name="T4" fmla="*/ 0 w 255"/>
                    <a:gd name="T5" fmla="*/ 646 h 646"/>
                    <a:gd name="T6" fmla="*/ 126 w 255"/>
                    <a:gd name="T7" fmla="*/ 530 h 646"/>
                    <a:gd name="T8" fmla="*/ 166 w 255"/>
                    <a:gd name="T9" fmla="*/ 408 h 646"/>
                    <a:gd name="T10" fmla="*/ 25 w 255"/>
                    <a:gd name="T11" fmla="*/ 0 h 646"/>
                    <a:gd name="T12" fmla="*/ 79 w 255"/>
                    <a:gd name="T13" fmla="*/ 350 h 646"/>
                  </a:gdLst>
                  <a:ahLst/>
                  <a:cxnLst>
                    <a:cxn ang="0">
                      <a:pos x="T0" y="T1"/>
                    </a:cxn>
                    <a:cxn ang="0">
                      <a:pos x="T2" y="T3"/>
                    </a:cxn>
                    <a:cxn ang="0">
                      <a:pos x="T4" y="T5"/>
                    </a:cxn>
                    <a:cxn ang="0">
                      <a:pos x="T6" y="T7"/>
                    </a:cxn>
                    <a:cxn ang="0">
                      <a:pos x="T8" y="T9"/>
                    </a:cxn>
                    <a:cxn ang="0">
                      <a:pos x="T10" y="T11"/>
                    </a:cxn>
                    <a:cxn ang="0">
                      <a:pos x="T12" y="T13"/>
                    </a:cxn>
                  </a:cxnLst>
                  <a:rect l="0" t="0" r="r" b="b"/>
                  <a:pathLst>
                    <a:path w="255" h="646">
                      <a:moveTo>
                        <a:pt x="79" y="350"/>
                      </a:moveTo>
                      <a:cubicBezTo>
                        <a:pt x="79" y="350"/>
                        <a:pt x="0" y="404"/>
                        <a:pt x="25" y="476"/>
                      </a:cubicBezTo>
                      <a:cubicBezTo>
                        <a:pt x="60" y="577"/>
                        <a:pt x="44" y="590"/>
                        <a:pt x="0" y="646"/>
                      </a:cubicBezTo>
                      <a:cubicBezTo>
                        <a:pt x="0" y="646"/>
                        <a:pt x="91" y="645"/>
                        <a:pt x="126" y="530"/>
                      </a:cubicBezTo>
                      <a:cubicBezTo>
                        <a:pt x="154" y="437"/>
                        <a:pt x="166" y="408"/>
                        <a:pt x="166" y="408"/>
                      </a:cubicBezTo>
                      <a:cubicBezTo>
                        <a:pt x="166" y="408"/>
                        <a:pt x="255" y="47"/>
                        <a:pt x="25" y="0"/>
                      </a:cubicBezTo>
                      <a:cubicBezTo>
                        <a:pt x="25" y="0"/>
                        <a:pt x="230" y="223"/>
                        <a:pt x="79" y="350"/>
                      </a:cubicBezTo>
                      <a:close/>
                    </a:path>
                  </a:pathLst>
                </a:custGeom>
                <a:solidFill>
                  <a:srgbClr val="4337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192" name="8e306c70-c4ba-4977-86e1-8e75eaf820c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0"/>
              </p:custDataLst>
            </p:nvPr>
          </p:nvGrpSpPr>
          <p:grpSpPr>
            <a:xfrm>
              <a:off x="6625103" y="4376665"/>
              <a:ext cx="465518" cy="780527"/>
              <a:chOff x="4436520" y="1413836"/>
              <a:chExt cx="3246980" cy="5444164"/>
            </a:xfrm>
          </p:grpSpPr>
          <p:sp>
            <p:nvSpPr>
              <p:cNvPr id="218" name="îṧļiḓe"/>
              <p:cNvSpPr/>
              <p:nvPr/>
            </p:nvSpPr>
            <p:spPr bwMode="auto">
              <a:xfrm>
                <a:off x="5243649" y="4779510"/>
                <a:ext cx="535449" cy="704260"/>
              </a:xfrm>
              <a:custGeom>
                <a:avLst/>
                <a:gdLst>
                  <a:gd name="T0" fmla="*/ 150 w 203"/>
                  <a:gd name="T1" fmla="*/ 0 h 267"/>
                  <a:gd name="T2" fmla="*/ 0 w 203"/>
                  <a:gd name="T3" fmla="*/ 237 h 267"/>
                  <a:gd name="T4" fmla="*/ 51 w 203"/>
                  <a:gd name="T5" fmla="*/ 267 h 267"/>
                  <a:gd name="T6" fmla="*/ 203 w 203"/>
                  <a:gd name="T7" fmla="*/ 45 h 267"/>
                  <a:gd name="T8" fmla="*/ 150 w 203"/>
                  <a:gd name="T9" fmla="*/ 0 h 267"/>
                </a:gdLst>
                <a:ahLst/>
                <a:cxnLst>
                  <a:cxn ang="0">
                    <a:pos x="T0" y="T1"/>
                  </a:cxn>
                  <a:cxn ang="0">
                    <a:pos x="T2" y="T3"/>
                  </a:cxn>
                  <a:cxn ang="0">
                    <a:pos x="T4" y="T5"/>
                  </a:cxn>
                  <a:cxn ang="0">
                    <a:pos x="T6" y="T7"/>
                  </a:cxn>
                  <a:cxn ang="0">
                    <a:pos x="T8" y="T9"/>
                  </a:cxn>
                </a:cxnLst>
                <a:rect l="0" t="0" r="r" b="b"/>
                <a:pathLst>
                  <a:path w="203" h="267">
                    <a:moveTo>
                      <a:pt x="150" y="0"/>
                    </a:moveTo>
                    <a:lnTo>
                      <a:pt x="0" y="237"/>
                    </a:lnTo>
                    <a:lnTo>
                      <a:pt x="51" y="267"/>
                    </a:lnTo>
                    <a:lnTo>
                      <a:pt x="203" y="45"/>
                    </a:lnTo>
                    <a:lnTo>
                      <a:pt x="150" y="0"/>
                    </a:lnTo>
                    <a:close/>
                  </a:path>
                </a:pathLst>
              </a:custGeom>
              <a:solidFill>
                <a:srgbClr val="664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işḻiḓê"/>
              <p:cNvSpPr/>
              <p:nvPr/>
            </p:nvSpPr>
            <p:spPr bwMode="auto">
              <a:xfrm>
                <a:off x="6530835" y="4787424"/>
                <a:ext cx="519623" cy="487971"/>
              </a:xfrm>
              <a:custGeom>
                <a:avLst/>
                <a:gdLst>
                  <a:gd name="T0" fmla="*/ 123 w 174"/>
                  <a:gd name="T1" fmla="*/ 0 h 163"/>
                  <a:gd name="T2" fmla="*/ 154 w 174"/>
                  <a:gd name="T3" fmla="*/ 109 h 163"/>
                  <a:gd name="T4" fmla="*/ 44 w 174"/>
                  <a:gd name="T5" fmla="*/ 134 h 163"/>
                  <a:gd name="T6" fmla="*/ 43 w 174"/>
                  <a:gd name="T7" fmla="*/ 5 h 163"/>
                  <a:gd name="T8" fmla="*/ 123 w 174"/>
                  <a:gd name="T9" fmla="*/ 0 h 163"/>
                </a:gdLst>
                <a:ahLst/>
                <a:cxnLst>
                  <a:cxn ang="0">
                    <a:pos x="T0" y="T1"/>
                  </a:cxn>
                  <a:cxn ang="0">
                    <a:pos x="T2" y="T3"/>
                  </a:cxn>
                  <a:cxn ang="0">
                    <a:pos x="T4" y="T5"/>
                  </a:cxn>
                  <a:cxn ang="0">
                    <a:pos x="T6" y="T7"/>
                  </a:cxn>
                  <a:cxn ang="0">
                    <a:pos x="T8" y="T9"/>
                  </a:cxn>
                </a:cxnLst>
                <a:rect l="0" t="0" r="r" b="b"/>
                <a:pathLst>
                  <a:path w="174" h="163">
                    <a:moveTo>
                      <a:pt x="123" y="0"/>
                    </a:moveTo>
                    <a:cubicBezTo>
                      <a:pt x="123" y="0"/>
                      <a:pt x="174" y="60"/>
                      <a:pt x="154" y="109"/>
                    </a:cubicBezTo>
                    <a:cubicBezTo>
                      <a:pt x="134" y="159"/>
                      <a:pt x="89" y="163"/>
                      <a:pt x="44" y="134"/>
                    </a:cubicBezTo>
                    <a:cubicBezTo>
                      <a:pt x="0" y="105"/>
                      <a:pt x="43" y="5"/>
                      <a:pt x="43" y="5"/>
                    </a:cubicBezTo>
                    <a:lnTo>
                      <a:pt x="123" y="0"/>
                    </a:ln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ïSlîďè"/>
              <p:cNvSpPr/>
              <p:nvPr/>
            </p:nvSpPr>
            <p:spPr bwMode="auto">
              <a:xfrm>
                <a:off x="6530835" y="4787424"/>
                <a:ext cx="424667" cy="469506"/>
              </a:xfrm>
              <a:custGeom>
                <a:avLst/>
                <a:gdLst>
                  <a:gd name="T0" fmla="*/ 122 w 142"/>
                  <a:gd name="T1" fmla="*/ 147 h 157"/>
                  <a:gd name="T2" fmla="*/ 140 w 142"/>
                  <a:gd name="T3" fmla="*/ 95 h 157"/>
                  <a:gd name="T4" fmla="*/ 70 w 142"/>
                  <a:gd name="T5" fmla="*/ 37 h 157"/>
                  <a:gd name="T6" fmla="*/ 70 w 142"/>
                  <a:gd name="T7" fmla="*/ 30 h 157"/>
                  <a:gd name="T8" fmla="*/ 137 w 142"/>
                  <a:gd name="T9" fmla="*/ 20 h 157"/>
                  <a:gd name="T10" fmla="*/ 123 w 142"/>
                  <a:gd name="T11" fmla="*/ 0 h 157"/>
                  <a:gd name="T12" fmla="*/ 43 w 142"/>
                  <a:gd name="T13" fmla="*/ 5 h 157"/>
                  <a:gd name="T14" fmla="*/ 44 w 142"/>
                  <a:gd name="T15" fmla="*/ 134 h 157"/>
                  <a:gd name="T16" fmla="*/ 122 w 142"/>
                  <a:gd name="T17" fmla="*/ 14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57">
                    <a:moveTo>
                      <a:pt x="122" y="147"/>
                    </a:moveTo>
                    <a:cubicBezTo>
                      <a:pt x="134" y="132"/>
                      <a:pt x="142" y="114"/>
                      <a:pt x="140" y="95"/>
                    </a:cubicBezTo>
                    <a:cubicBezTo>
                      <a:pt x="137" y="58"/>
                      <a:pt x="102" y="43"/>
                      <a:pt x="70" y="37"/>
                    </a:cubicBezTo>
                    <a:cubicBezTo>
                      <a:pt x="66" y="37"/>
                      <a:pt x="66" y="31"/>
                      <a:pt x="70" y="30"/>
                    </a:cubicBezTo>
                    <a:cubicBezTo>
                      <a:pt x="92" y="25"/>
                      <a:pt x="115" y="27"/>
                      <a:pt x="137" y="20"/>
                    </a:cubicBezTo>
                    <a:cubicBezTo>
                      <a:pt x="129" y="8"/>
                      <a:pt x="123" y="0"/>
                      <a:pt x="123" y="0"/>
                    </a:cubicBezTo>
                    <a:cubicBezTo>
                      <a:pt x="43" y="5"/>
                      <a:pt x="43" y="5"/>
                      <a:pt x="43" y="5"/>
                    </a:cubicBezTo>
                    <a:cubicBezTo>
                      <a:pt x="43" y="5"/>
                      <a:pt x="0" y="105"/>
                      <a:pt x="44" y="134"/>
                    </a:cubicBezTo>
                    <a:cubicBezTo>
                      <a:pt x="72" y="152"/>
                      <a:pt x="100" y="157"/>
                      <a:pt x="122" y="147"/>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î$lîďè"/>
              <p:cNvSpPr/>
              <p:nvPr/>
            </p:nvSpPr>
            <p:spPr bwMode="auto">
              <a:xfrm>
                <a:off x="5328054" y="4832264"/>
                <a:ext cx="398290" cy="540724"/>
              </a:xfrm>
              <a:custGeom>
                <a:avLst/>
                <a:gdLst>
                  <a:gd name="T0" fmla="*/ 15 w 134"/>
                  <a:gd name="T1" fmla="*/ 19 h 181"/>
                  <a:gd name="T2" fmla="*/ 13 w 134"/>
                  <a:gd name="T3" fmla="*/ 139 h 181"/>
                  <a:gd name="T4" fmla="*/ 101 w 134"/>
                  <a:gd name="T5" fmla="*/ 157 h 181"/>
                  <a:gd name="T6" fmla="*/ 87 w 134"/>
                  <a:gd name="T7" fmla="*/ 0 h 181"/>
                  <a:gd name="T8" fmla="*/ 15 w 134"/>
                  <a:gd name="T9" fmla="*/ 19 h 181"/>
                </a:gdLst>
                <a:ahLst/>
                <a:cxnLst>
                  <a:cxn ang="0">
                    <a:pos x="T0" y="T1"/>
                  </a:cxn>
                  <a:cxn ang="0">
                    <a:pos x="T2" y="T3"/>
                  </a:cxn>
                  <a:cxn ang="0">
                    <a:pos x="T4" y="T5"/>
                  </a:cxn>
                  <a:cxn ang="0">
                    <a:pos x="T6" y="T7"/>
                  </a:cxn>
                  <a:cxn ang="0">
                    <a:pos x="T8" y="T9"/>
                  </a:cxn>
                </a:cxnLst>
                <a:rect l="0" t="0" r="r" b="b"/>
                <a:pathLst>
                  <a:path w="134" h="181">
                    <a:moveTo>
                      <a:pt x="15" y="19"/>
                    </a:moveTo>
                    <a:cubicBezTo>
                      <a:pt x="15" y="19"/>
                      <a:pt x="0" y="104"/>
                      <a:pt x="13" y="139"/>
                    </a:cubicBezTo>
                    <a:cubicBezTo>
                      <a:pt x="25" y="175"/>
                      <a:pt x="68" y="181"/>
                      <a:pt x="101" y="157"/>
                    </a:cubicBezTo>
                    <a:cubicBezTo>
                      <a:pt x="134" y="133"/>
                      <a:pt x="87" y="0"/>
                      <a:pt x="87" y="0"/>
                    </a:cubicBezTo>
                    <a:lnTo>
                      <a:pt x="15" y="19"/>
                    </a:ln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îṩḷiḓê"/>
              <p:cNvSpPr/>
              <p:nvPr/>
            </p:nvSpPr>
            <p:spPr bwMode="auto">
              <a:xfrm>
                <a:off x="5362345" y="4832264"/>
                <a:ext cx="363999" cy="540724"/>
              </a:xfrm>
              <a:custGeom>
                <a:avLst/>
                <a:gdLst>
                  <a:gd name="T0" fmla="*/ 75 w 122"/>
                  <a:gd name="T1" fmla="*/ 0 h 181"/>
                  <a:gd name="T2" fmla="*/ 3 w 122"/>
                  <a:gd name="T3" fmla="*/ 19 h 181"/>
                  <a:gd name="T4" fmla="*/ 0 w 122"/>
                  <a:gd name="T5" fmla="*/ 42 h 181"/>
                  <a:gd name="T6" fmla="*/ 35 w 122"/>
                  <a:gd name="T7" fmla="*/ 38 h 181"/>
                  <a:gd name="T8" fmla="*/ 39 w 122"/>
                  <a:gd name="T9" fmla="*/ 42 h 181"/>
                  <a:gd name="T10" fmla="*/ 34 w 122"/>
                  <a:gd name="T11" fmla="*/ 56 h 181"/>
                  <a:gd name="T12" fmla="*/ 13 w 122"/>
                  <a:gd name="T13" fmla="*/ 87 h 181"/>
                  <a:gd name="T14" fmla="*/ 0 w 122"/>
                  <a:gd name="T15" fmla="*/ 137 h 181"/>
                  <a:gd name="T16" fmla="*/ 1 w 122"/>
                  <a:gd name="T17" fmla="*/ 139 h 181"/>
                  <a:gd name="T18" fmla="*/ 89 w 122"/>
                  <a:gd name="T19" fmla="*/ 157 h 181"/>
                  <a:gd name="T20" fmla="*/ 75 w 122"/>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81">
                    <a:moveTo>
                      <a:pt x="75" y="0"/>
                    </a:moveTo>
                    <a:cubicBezTo>
                      <a:pt x="3" y="19"/>
                      <a:pt x="3" y="19"/>
                      <a:pt x="3" y="19"/>
                    </a:cubicBezTo>
                    <a:cubicBezTo>
                      <a:pt x="3" y="19"/>
                      <a:pt x="2" y="28"/>
                      <a:pt x="0" y="42"/>
                    </a:cubicBezTo>
                    <a:cubicBezTo>
                      <a:pt x="12" y="41"/>
                      <a:pt x="23" y="38"/>
                      <a:pt x="35" y="38"/>
                    </a:cubicBezTo>
                    <a:cubicBezTo>
                      <a:pt x="37" y="38"/>
                      <a:pt x="39" y="40"/>
                      <a:pt x="39" y="42"/>
                    </a:cubicBezTo>
                    <a:cubicBezTo>
                      <a:pt x="39" y="47"/>
                      <a:pt x="37" y="51"/>
                      <a:pt x="34" y="56"/>
                    </a:cubicBezTo>
                    <a:cubicBezTo>
                      <a:pt x="25" y="66"/>
                      <a:pt x="18" y="74"/>
                      <a:pt x="13" y="87"/>
                    </a:cubicBezTo>
                    <a:cubicBezTo>
                      <a:pt x="7" y="104"/>
                      <a:pt x="0" y="121"/>
                      <a:pt x="0" y="137"/>
                    </a:cubicBezTo>
                    <a:cubicBezTo>
                      <a:pt x="0" y="138"/>
                      <a:pt x="0" y="139"/>
                      <a:pt x="1" y="139"/>
                    </a:cubicBezTo>
                    <a:cubicBezTo>
                      <a:pt x="13" y="175"/>
                      <a:pt x="56" y="181"/>
                      <a:pt x="89" y="157"/>
                    </a:cubicBezTo>
                    <a:cubicBezTo>
                      <a:pt x="122" y="133"/>
                      <a:pt x="75" y="0"/>
                      <a:pt x="75" y="0"/>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ïṥľíḓè"/>
              <p:cNvSpPr/>
              <p:nvPr/>
            </p:nvSpPr>
            <p:spPr bwMode="auto">
              <a:xfrm>
                <a:off x="5510055" y="5610379"/>
                <a:ext cx="1113099" cy="1247621"/>
              </a:xfrm>
              <a:custGeom>
                <a:avLst/>
                <a:gdLst>
                  <a:gd name="T0" fmla="*/ 16 w 374"/>
                  <a:gd name="T1" fmla="*/ 7 h 418"/>
                  <a:gd name="T2" fmla="*/ 37 w 374"/>
                  <a:gd name="T3" fmla="*/ 153 h 418"/>
                  <a:gd name="T4" fmla="*/ 121 w 374"/>
                  <a:gd name="T5" fmla="*/ 197 h 418"/>
                  <a:gd name="T6" fmla="*/ 125 w 374"/>
                  <a:gd name="T7" fmla="*/ 414 h 418"/>
                  <a:gd name="T8" fmla="*/ 165 w 374"/>
                  <a:gd name="T9" fmla="*/ 417 h 418"/>
                  <a:gd name="T10" fmla="*/ 164 w 374"/>
                  <a:gd name="T11" fmla="*/ 200 h 418"/>
                  <a:gd name="T12" fmla="*/ 206 w 374"/>
                  <a:gd name="T13" fmla="*/ 205 h 418"/>
                  <a:gd name="T14" fmla="*/ 200 w 374"/>
                  <a:gd name="T15" fmla="*/ 418 h 418"/>
                  <a:gd name="T16" fmla="*/ 205 w 374"/>
                  <a:gd name="T17" fmla="*/ 418 h 418"/>
                  <a:gd name="T18" fmla="*/ 251 w 374"/>
                  <a:gd name="T19" fmla="*/ 416 h 418"/>
                  <a:gd name="T20" fmla="*/ 254 w 374"/>
                  <a:gd name="T21" fmla="*/ 200 h 418"/>
                  <a:gd name="T22" fmla="*/ 372 w 374"/>
                  <a:gd name="T23" fmla="*/ 106 h 418"/>
                  <a:gd name="T24" fmla="*/ 373 w 374"/>
                  <a:gd name="T25" fmla="*/ 0 h 418"/>
                  <a:gd name="T26" fmla="*/ 16 w 374"/>
                  <a:gd name="T27" fmla="*/ 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4" h="418">
                    <a:moveTo>
                      <a:pt x="16" y="7"/>
                    </a:moveTo>
                    <a:cubicBezTo>
                      <a:pt x="16" y="7"/>
                      <a:pt x="0" y="115"/>
                      <a:pt x="37" y="153"/>
                    </a:cubicBezTo>
                    <a:cubicBezTo>
                      <a:pt x="75" y="192"/>
                      <a:pt x="121" y="197"/>
                      <a:pt x="121" y="197"/>
                    </a:cubicBezTo>
                    <a:cubicBezTo>
                      <a:pt x="125" y="414"/>
                      <a:pt x="125" y="414"/>
                      <a:pt x="125" y="414"/>
                    </a:cubicBezTo>
                    <a:cubicBezTo>
                      <a:pt x="138" y="415"/>
                      <a:pt x="151" y="416"/>
                      <a:pt x="165" y="417"/>
                    </a:cubicBezTo>
                    <a:cubicBezTo>
                      <a:pt x="161" y="333"/>
                      <a:pt x="157" y="202"/>
                      <a:pt x="164" y="200"/>
                    </a:cubicBezTo>
                    <a:cubicBezTo>
                      <a:pt x="176" y="199"/>
                      <a:pt x="206" y="197"/>
                      <a:pt x="206" y="205"/>
                    </a:cubicBezTo>
                    <a:cubicBezTo>
                      <a:pt x="206" y="211"/>
                      <a:pt x="199" y="324"/>
                      <a:pt x="200" y="418"/>
                    </a:cubicBezTo>
                    <a:cubicBezTo>
                      <a:pt x="202" y="418"/>
                      <a:pt x="204" y="418"/>
                      <a:pt x="205" y="418"/>
                    </a:cubicBezTo>
                    <a:cubicBezTo>
                      <a:pt x="221" y="418"/>
                      <a:pt x="236" y="417"/>
                      <a:pt x="251" y="416"/>
                    </a:cubicBezTo>
                    <a:cubicBezTo>
                      <a:pt x="254" y="200"/>
                      <a:pt x="254" y="200"/>
                      <a:pt x="254" y="200"/>
                    </a:cubicBezTo>
                    <a:cubicBezTo>
                      <a:pt x="254" y="200"/>
                      <a:pt x="369" y="199"/>
                      <a:pt x="372" y="106"/>
                    </a:cubicBezTo>
                    <a:cubicBezTo>
                      <a:pt x="374" y="13"/>
                      <a:pt x="373" y="0"/>
                      <a:pt x="373" y="0"/>
                    </a:cubicBezTo>
                    <a:lnTo>
                      <a:pt x="16" y="7"/>
                    </a:lnTo>
                    <a:close/>
                  </a:path>
                </a:pathLst>
              </a:custGeom>
              <a:solidFill>
                <a:srgbClr val="6D6D6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íśḷïďé"/>
              <p:cNvSpPr/>
              <p:nvPr/>
            </p:nvSpPr>
            <p:spPr bwMode="auto">
              <a:xfrm>
                <a:off x="5512692" y="5626205"/>
                <a:ext cx="400927" cy="427303"/>
              </a:xfrm>
              <a:custGeom>
                <a:avLst/>
                <a:gdLst>
                  <a:gd name="T0" fmla="*/ 108 w 135"/>
                  <a:gd name="T1" fmla="*/ 34 h 143"/>
                  <a:gd name="T2" fmla="*/ 135 w 135"/>
                  <a:gd name="T3" fmla="*/ 0 h 143"/>
                  <a:gd name="T4" fmla="*/ 15 w 135"/>
                  <a:gd name="T5" fmla="*/ 2 h 143"/>
                  <a:gd name="T6" fmla="*/ 32 w 135"/>
                  <a:gd name="T7" fmla="*/ 143 h 143"/>
                  <a:gd name="T8" fmla="*/ 108 w 135"/>
                  <a:gd name="T9" fmla="*/ 34 h 143"/>
                </a:gdLst>
                <a:ahLst/>
                <a:cxnLst>
                  <a:cxn ang="0">
                    <a:pos x="T0" y="T1"/>
                  </a:cxn>
                  <a:cxn ang="0">
                    <a:pos x="T2" y="T3"/>
                  </a:cxn>
                  <a:cxn ang="0">
                    <a:pos x="T4" y="T5"/>
                  </a:cxn>
                  <a:cxn ang="0">
                    <a:pos x="T6" y="T7"/>
                  </a:cxn>
                  <a:cxn ang="0">
                    <a:pos x="T8" y="T9"/>
                  </a:cxn>
                </a:cxnLst>
                <a:rect l="0" t="0" r="r" b="b"/>
                <a:pathLst>
                  <a:path w="135" h="143">
                    <a:moveTo>
                      <a:pt x="108" y="34"/>
                    </a:moveTo>
                    <a:cubicBezTo>
                      <a:pt x="117" y="22"/>
                      <a:pt x="126" y="11"/>
                      <a:pt x="135" y="0"/>
                    </a:cubicBezTo>
                    <a:cubicBezTo>
                      <a:pt x="15" y="2"/>
                      <a:pt x="15" y="2"/>
                      <a:pt x="15" y="2"/>
                    </a:cubicBezTo>
                    <a:cubicBezTo>
                      <a:pt x="15" y="2"/>
                      <a:pt x="0" y="101"/>
                      <a:pt x="32" y="143"/>
                    </a:cubicBezTo>
                    <a:cubicBezTo>
                      <a:pt x="56" y="106"/>
                      <a:pt x="81" y="69"/>
                      <a:pt x="108" y="34"/>
                    </a:cubicBezTo>
                    <a:close/>
                  </a:path>
                </a:pathLst>
              </a:custGeom>
              <a:solidFill>
                <a:srgbClr val="E296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íṡḻïḋè"/>
              <p:cNvSpPr/>
              <p:nvPr/>
            </p:nvSpPr>
            <p:spPr bwMode="auto">
              <a:xfrm>
                <a:off x="5510055" y="5626205"/>
                <a:ext cx="416753" cy="569738"/>
              </a:xfrm>
              <a:custGeom>
                <a:avLst/>
                <a:gdLst>
                  <a:gd name="T0" fmla="*/ 126 w 140"/>
                  <a:gd name="T1" fmla="*/ 117 h 191"/>
                  <a:gd name="T2" fmla="*/ 140 w 140"/>
                  <a:gd name="T3" fmla="*/ 0 h 191"/>
                  <a:gd name="T4" fmla="*/ 16 w 140"/>
                  <a:gd name="T5" fmla="*/ 2 h 191"/>
                  <a:gd name="T6" fmla="*/ 37 w 140"/>
                  <a:gd name="T7" fmla="*/ 148 h 191"/>
                  <a:gd name="T8" fmla="*/ 115 w 140"/>
                  <a:gd name="T9" fmla="*/ 191 h 191"/>
                  <a:gd name="T10" fmla="*/ 126 w 140"/>
                  <a:gd name="T11" fmla="*/ 117 h 191"/>
                </a:gdLst>
                <a:ahLst/>
                <a:cxnLst>
                  <a:cxn ang="0">
                    <a:pos x="T0" y="T1"/>
                  </a:cxn>
                  <a:cxn ang="0">
                    <a:pos x="T2" y="T3"/>
                  </a:cxn>
                  <a:cxn ang="0">
                    <a:pos x="T4" y="T5"/>
                  </a:cxn>
                  <a:cxn ang="0">
                    <a:pos x="T6" y="T7"/>
                  </a:cxn>
                  <a:cxn ang="0">
                    <a:pos x="T8" y="T9"/>
                  </a:cxn>
                  <a:cxn ang="0">
                    <a:pos x="T10" y="T11"/>
                  </a:cxn>
                </a:cxnLst>
                <a:rect l="0" t="0" r="r" b="b"/>
                <a:pathLst>
                  <a:path w="140" h="191">
                    <a:moveTo>
                      <a:pt x="126" y="117"/>
                    </a:moveTo>
                    <a:cubicBezTo>
                      <a:pt x="127" y="79"/>
                      <a:pt x="126" y="36"/>
                      <a:pt x="140" y="0"/>
                    </a:cubicBezTo>
                    <a:cubicBezTo>
                      <a:pt x="16" y="2"/>
                      <a:pt x="16" y="2"/>
                      <a:pt x="16" y="2"/>
                    </a:cubicBezTo>
                    <a:cubicBezTo>
                      <a:pt x="16" y="2"/>
                      <a:pt x="0" y="110"/>
                      <a:pt x="37" y="148"/>
                    </a:cubicBezTo>
                    <a:cubicBezTo>
                      <a:pt x="67" y="178"/>
                      <a:pt x="101" y="188"/>
                      <a:pt x="115" y="191"/>
                    </a:cubicBezTo>
                    <a:cubicBezTo>
                      <a:pt x="122" y="167"/>
                      <a:pt x="125" y="140"/>
                      <a:pt x="126" y="117"/>
                    </a:cubicBez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6" name="ïsļîďè"/>
              <p:cNvSpPr/>
              <p:nvPr/>
            </p:nvSpPr>
            <p:spPr bwMode="auto">
              <a:xfrm>
                <a:off x="5549619" y="5610379"/>
                <a:ext cx="1070896" cy="126608"/>
              </a:xfrm>
              <a:custGeom>
                <a:avLst/>
                <a:gdLst>
                  <a:gd name="T0" fmla="*/ 211 w 359"/>
                  <a:gd name="T1" fmla="*/ 41 h 42"/>
                  <a:gd name="T2" fmla="*/ 359 w 359"/>
                  <a:gd name="T3" fmla="*/ 32 h 42"/>
                  <a:gd name="T4" fmla="*/ 359 w 359"/>
                  <a:gd name="T5" fmla="*/ 0 h 42"/>
                  <a:gd name="T6" fmla="*/ 2 w 359"/>
                  <a:gd name="T7" fmla="*/ 7 h 42"/>
                  <a:gd name="T8" fmla="*/ 0 w 359"/>
                  <a:gd name="T9" fmla="*/ 25 h 42"/>
                  <a:gd name="T10" fmla="*/ 211 w 359"/>
                  <a:gd name="T11" fmla="*/ 41 h 42"/>
                </a:gdLst>
                <a:ahLst/>
                <a:cxnLst>
                  <a:cxn ang="0">
                    <a:pos x="T0" y="T1"/>
                  </a:cxn>
                  <a:cxn ang="0">
                    <a:pos x="T2" y="T3"/>
                  </a:cxn>
                  <a:cxn ang="0">
                    <a:pos x="T4" y="T5"/>
                  </a:cxn>
                  <a:cxn ang="0">
                    <a:pos x="T6" y="T7"/>
                  </a:cxn>
                  <a:cxn ang="0">
                    <a:pos x="T8" y="T9"/>
                  </a:cxn>
                  <a:cxn ang="0">
                    <a:pos x="T10" y="T11"/>
                  </a:cxn>
                </a:cxnLst>
                <a:rect l="0" t="0" r="r" b="b"/>
                <a:pathLst>
                  <a:path w="359" h="42">
                    <a:moveTo>
                      <a:pt x="211" y="41"/>
                    </a:moveTo>
                    <a:cubicBezTo>
                      <a:pt x="261" y="39"/>
                      <a:pt x="310" y="39"/>
                      <a:pt x="359" y="32"/>
                    </a:cubicBezTo>
                    <a:cubicBezTo>
                      <a:pt x="359" y="5"/>
                      <a:pt x="359" y="0"/>
                      <a:pt x="359" y="0"/>
                    </a:cubicBezTo>
                    <a:cubicBezTo>
                      <a:pt x="2" y="7"/>
                      <a:pt x="2" y="7"/>
                      <a:pt x="2" y="7"/>
                    </a:cubicBezTo>
                    <a:cubicBezTo>
                      <a:pt x="2" y="7"/>
                      <a:pt x="1" y="14"/>
                      <a:pt x="0" y="25"/>
                    </a:cubicBezTo>
                    <a:cubicBezTo>
                      <a:pt x="70" y="28"/>
                      <a:pt x="140" y="42"/>
                      <a:pt x="211" y="41"/>
                    </a:cubicBez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iSḷiḑè"/>
              <p:cNvSpPr/>
              <p:nvPr/>
            </p:nvSpPr>
            <p:spPr bwMode="auto">
              <a:xfrm>
                <a:off x="6575676" y="4362757"/>
                <a:ext cx="374550" cy="530174"/>
              </a:xfrm>
              <a:custGeom>
                <a:avLst/>
                <a:gdLst>
                  <a:gd name="T0" fmla="*/ 25 w 126"/>
                  <a:gd name="T1" fmla="*/ 0 h 178"/>
                  <a:gd name="T2" fmla="*/ 126 w 126"/>
                  <a:gd name="T3" fmla="*/ 156 h 178"/>
                  <a:gd name="T4" fmla="*/ 0 w 126"/>
                  <a:gd name="T5" fmla="*/ 178 h 178"/>
                  <a:gd name="T6" fmla="*/ 25 w 126"/>
                  <a:gd name="T7" fmla="*/ 0 h 178"/>
                </a:gdLst>
                <a:ahLst/>
                <a:cxnLst>
                  <a:cxn ang="0">
                    <a:pos x="T0" y="T1"/>
                  </a:cxn>
                  <a:cxn ang="0">
                    <a:pos x="T2" y="T3"/>
                  </a:cxn>
                  <a:cxn ang="0">
                    <a:pos x="T4" y="T5"/>
                  </a:cxn>
                  <a:cxn ang="0">
                    <a:pos x="T6" y="T7"/>
                  </a:cxn>
                </a:cxnLst>
                <a:rect l="0" t="0" r="r" b="b"/>
                <a:pathLst>
                  <a:path w="126" h="178">
                    <a:moveTo>
                      <a:pt x="25" y="0"/>
                    </a:moveTo>
                    <a:cubicBezTo>
                      <a:pt x="25" y="0"/>
                      <a:pt x="75" y="39"/>
                      <a:pt x="126" y="156"/>
                    </a:cubicBezTo>
                    <a:cubicBezTo>
                      <a:pt x="0" y="178"/>
                      <a:pt x="0" y="178"/>
                      <a:pt x="0" y="178"/>
                    </a:cubicBezTo>
                    <a:lnTo>
                      <a:pt x="25" y="0"/>
                    </a:lnTo>
                    <a:close/>
                  </a:path>
                </a:pathLst>
              </a:custGeom>
              <a:solidFill>
                <a:srgbClr val="D8883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8" name="íSliḋe"/>
              <p:cNvSpPr/>
              <p:nvPr/>
            </p:nvSpPr>
            <p:spPr bwMode="auto">
              <a:xfrm>
                <a:off x="6575676" y="4362757"/>
                <a:ext cx="131884" cy="530174"/>
              </a:xfrm>
              <a:custGeom>
                <a:avLst/>
                <a:gdLst>
                  <a:gd name="T0" fmla="*/ 43 w 44"/>
                  <a:gd name="T1" fmla="*/ 19 h 178"/>
                  <a:gd name="T2" fmla="*/ 25 w 44"/>
                  <a:gd name="T3" fmla="*/ 0 h 178"/>
                  <a:gd name="T4" fmla="*/ 0 w 44"/>
                  <a:gd name="T5" fmla="*/ 178 h 178"/>
                  <a:gd name="T6" fmla="*/ 44 w 44"/>
                  <a:gd name="T7" fmla="*/ 170 h 178"/>
                  <a:gd name="T8" fmla="*/ 43 w 44"/>
                  <a:gd name="T9" fmla="*/ 19 h 178"/>
                </a:gdLst>
                <a:ahLst/>
                <a:cxnLst>
                  <a:cxn ang="0">
                    <a:pos x="T0" y="T1"/>
                  </a:cxn>
                  <a:cxn ang="0">
                    <a:pos x="T2" y="T3"/>
                  </a:cxn>
                  <a:cxn ang="0">
                    <a:pos x="T4" y="T5"/>
                  </a:cxn>
                  <a:cxn ang="0">
                    <a:pos x="T6" y="T7"/>
                  </a:cxn>
                  <a:cxn ang="0">
                    <a:pos x="T8" y="T9"/>
                  </a:cxn>
                </a:cxnLst>
                <a:rect l="0" t="0" r="r" b="b"/>
                <a:pathLst>
                  <a:path w="44" h="178">
                    <a:moveTo>
                      <a:pt x="43" y="19"/>
                    </a:moveTo>
                    <a:cubicBezTo>
                      <a:pt x="32" y="6"/>
                      <a:pt x="25" y="0"/>
                      <a:pt x="25" y="0"/>
                    </a:cubicBezTo>
                    <a:cubicBezTo>
                      <a:pt x="0" y="178"/>
                      <a:pt x="0" y="178"/>
                      <a:pt x="0" y="178"/>
                    </a:cubicBezTo>
                    <a:cubicBezTo>
                      <a:pt x="44" y="170"/>
                      <a:pt x="44" y="170"/>
                      <a:pt x="44" y="170"/>
                    </a:cubicBezTo>
                    <a:cubicBezTo>
                      <a:pt x="44" y="120"/>
                      <a:pt x="44" y="69"/>
                      <a:pt x="43" y="19"/>
                    </a:cubicBezTo>
                    <a:close/>
                  </a:path>
                </a:pathLst>
              </a:custGeom>
              <a:solidFill>
                <a:srgbClr val="CC7D2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9" name="íṩlïḋé"/>
              <p:cNvSpPr/>
              <p:nvPr/>
            </p:nvSpPr>
            <p:spPr bwMode="auto">
              <a:xfrm>
                <a:off x="5333330" y="4489366"/>
                <a:ext cx="345536" cy="458956"/>
              </a:xfrm>
              <a:custGeom>
                <a:avLst/>
                <a:gdLst>
                  <a:gd name="T0" fmla="*/ 56 w 116"/>
                  <a:gd name="T1" fmla="*/ 0 h 154"/>
                  <a:gd name="T2" fmla="*/ 0 w 116"/>
                  <a:gd name="T3" fmla="*/ 154 h 154"/>
                  <a:gd name="T4" fmla="*/ 94 w 116"/>
                  <a:gd name="T5" fmla="*/ 138 h 154"/>
                  <a:gd name="T6" fmla="*/ 56 w 116"/>
                  <a:gd name="T7" fmla="*/ 0 h 154"/>
                </a:gdLst>
                <a:ahLst/>
                <a:cxnLst>
                  <a:cxn ang="0">
                    <a:pos x="T0" y="T1"/>
                  </a:cxn>
                  <a:cxn ang="0">
                    <a:pos x="T2" y="T3"/>
                  </a:cxn>
                  <a:cxn ang="0">
                    <a:pos x="T4" y="T5"/>
                  </a:cxn>
                  <a:cxn ang="0">
                    <a:pos x="T6" y="T7"/>
                  </a:cxn>
                </a:cxnLst>
                <a:rect l="0" t="0" r="r" b="b"/>
                <a:pathLst>
                  <a:path w="116" h="154">
                    <a:moveTo>
                      <a:pt x="56" y="0"/>
                    </a:moveTo>
                    <a:cubicBezTo>
                      <a:pt x="56" y="0"/>
                      <a:pt x="5" y="36"/>
                      <a:pt x="0" y="154"/>
                    </a:cubicBezTo>
                    <a:cubicBezTo>
                      <a:pt x="94" y="138"/>
                      <a:pt x="94" y="138"/>
                      <a:pt x="94" y="138"/>
                    </a:cubicBezTo>
                    <a:cubicBezTo>
                      <a:pt x="94" y="138"/>
                      <a:pt x="116" y="36"/>
                      <a:pt x="56" y="0"/>
                    </a:cubicBezTo>
                    <a:close/>
                  </a:path>
                </a:pathLst>
              </a:custGeom>
              <a:solidFill>
                <a:srgbClr val="D8883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îṥlîḋé"/>
              <p:cNvSpPr/>
              <p:nvPr/>
            </p:nvSpPr>
            <p:spPr bwMode="auto">
              <a:xfrm>
                <a:off x="5467852" y="4489366"/>
                <a:ext cx="211014" cy="424667"/>
              </a:xfrm>
              <a:custGeom>
                <a:avLst/>
                <a:gdLst>
                  <a:gd name="T0" fmla="*/ 11 w 71"/>
                  <a:gd name="T1" fmla="*/ 0 h 142"/>
                  <a:gd name="T2" fmla="*/ 0 w 71"/>
                  <a:gd name="T3" fmla="*/ 12 h 142"/>
                  <a:gd name="T4" fmla="*/ 18 w 71"/>
                  <a:gd name="T5" fmla="*/ 70 h 142"/>
                  <a:gd name="T6" fmla="*/ 23 w 71"/>
                  <a:gd name="T7" fmla="*/ 142 h 142"/>
                  <a:gd name="T8" fmla="*/ 49 w 71"/>
                  <a:gd name="T9" fmla="*/ 138 h 142"/>
                  <a:gd name="T10" fmla="*/ 11 w 71"/>
                  <a:gd name="T11" fmla="*/ 0 h 142"/>
                </a:gdLst>
                <a:ahLst/>
                <a:cxnLst>
                  <a:cxn ang="0">
                    <a:pos x="T0" y="T1"/>
                  </a:cxn>
                  <a:cxn ang="0">
                    <a:pos x="T2" y="T3"/>
                  </a:cxn>
                  <a:cxn ang="0">
                    <a:pos x="T4" y="T5"/>
                  </a:cxn>
                  <a:cxn ang="0">
                    <a:pos x="T6" y="T7"/>
                  </a:cxn>
                  <a:cxn ang="0">
                    <a:pos x="T8" y="T9"/>
                  </a:cxn>
                  <a:cxn ang="0">
                    <a:pos x="T10" y="T11"/>
                  </a:cxn>
                </a:cxnLst>
                <a:rect l="0" t="0" r="r" b="b"/>
                <a:pathLst>
                  <a:path w="71" h="142">
                    <a:moveTo>
                      <a:pt x="11" y="0"/>
                    </a:moveTo>
                    <a:cubicBezTo>
                      <a:pt x="11" y="0"/>
                      <a:pt x="7" y="3"/>
                      <a:pt x="0" y="12"/>
                    </a:cubicBezTo>
                    <a:cubicBezTo>
                      <a:pt x="13" y="25"/>
                      <a:pt x="15" y="53"/>
                      <a:pt x="18" y="70"/>
                    </a:cubicBezTo>
                    <a:cubicBezTo>
                      <a:pt x="23" y="94"/>
                      <a:pt x="25" y="118"/>
                      <a:pt x="23" y="142"/>
                    </a:cubicBezTo>
                    <a:cubicBezTo>
                      <a:pt x="49" y="138"/>
                      <a:pt x="49" y="138"/>
                      <a:pt x="49" y="138"/>
                    </a:cubicBezTo>
                    <a:cubicBezTo>
                      <a:pt x="49" y="138"/>
                      <a:pt x="71" y="36"/>
                      <a:pt x="11" y="0"/>
                    </a:cubicBezTo>
                    <a:close/>
                  </a:path>
                </a:pathLst>
              </a:custGeom>
              <a:solidFill>
                <a:srgbClr val="CC7D2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1" name="íŝlîḋé"/>
              <p:cNvSpPr/>
              <p:nvPr/>
            </p:nvSpPr>
            <p:spPr bwMode="auto">
              <a:xfrm>
                <a:off x="5475764" y="4283627"/>
                <a:ext cx="1234432" cy="1479737"/>
              </a:xfrm>
              <a:custGeom>
                <a:avLst/>
                <a:gdLst>
                  <a:gd name="T0" fmla="*/ 133 w 414"/>
                  <a:gd name="T1" fmla="*/ 10 h 496"/>
                  <a:gd name="T2" fmla="*/ 21 w 414"/>
                  <a:gd name="T3" fmla="*/ 56 h 496"/>
                  <a:gd name="T4" fmla="*/ 0 w 414"/>
                  <a:gd name="T5" fmla="*/ 77 h 496"/>
                  <a:gd name="T6" fmla="*/ 10 w 414"/>
                  <a:gd name="T7" fmla="*/ 91 h 496"/>
                  <a:gd name="T8" fmla="*/ 34 w 414"/>
                  <a:gd name="T9" fmla="*/ 256 h 496"/>
                  <a:gd name="T10" fmla="*/ 21 w 414"/>
                  <a:gd name="T11" fmla="*/ 459 h 496"/>
                  <a:gd name="T12" fmla="*/ 391 w 414"/>
                  <a:gd name="T13" fmla="*/ 463 h 496"/>
                  <a:gd name="T14" fmla="*/ 398 w 414"/>
                  <a:gd name="T15" fmla="*/ 29 h 496"/>
                  <a:gd name="T16" fmla="*/ 234 w 414"/>
                  <a:gd name="T17" fmla="*/ 10 h 496"/>
                  <a:gd name="T18" fmla="*/ 182 w 414"/>
                  <a:gd name="T19" fmla="*/ 30 h 496"/>
                  <a:gd name="T20" fmla="*/ 133 w 414"/>
                  <a:gd name="T21" fmla="*/ 1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496">
                    <a:moveTo>
                      <a:pt x="133" y="10"/>
                    </a:moveTo>
                    <a:cubicBezTo>
                      <a:pt x="133" y="10"/>
                      <a:pt x="82" y="15"/>
                      <a:pt x="21" y="56"/>
                    </a:cubicBezTo>
                    <a:cubicBezTo>
                      <a:pt x="14" y="60"/>
                      <a:pt x="0" y="77"/>
                      <a:pt x="0" y="77"/>
                    </a:cubicBezTo>
                    <a:cubicBezTo>
                      <a:pt x="0" y="77"/>
                      <a:pt x="8" y="86"/>
                      <a:pt x="10" y="91"/>
                    </a:cubicBezTo>
                    <a:cubicBezTo>
                      <a:pt x="36" y="134"/>
                      <a:pt x="29" y="175"/>
                      <a:pt x="34" y="256"/>
                    </a:cubicBezTo>
                    <a:cubicBezTo>
                      <a:pt x="40" y="365"/>
                      <a:pt x="21" y="459"/>
                      <a:pt x="21" y="459"/>
                    </a:cubicBezTo>
                    <a:cubicBezTo>
                      <a:pt x="21" y="459"/>
                      <a:pt x="122" y="496"/>
                      <a:pt x="391" y="463"/>
                    </a:cubicBezTo>
                    <a:cubicBezTo>
                      <a:pt x="391" y="463"/>
                      <a:pt x="414" y="41"/>
                      <a:pt x="398" y="29"/>
                    </a:cubicBezTo>
                    <a:cubicBezTo>
                      <a:pt x="382" y="17"/>
                      <a:pt x="376" y="0"/>
                      <a:pt x="234" y="10"/>
                    </a:cubicBezTo>
                    <a:cubicBezTo>
                      <a:pt x="182" y="30"/>
                      <a:pt x="182" y="30"/>
                      <a:pt x="182" y="30"/>
                    </a:cubicBezTo>
                    <a:lnTo>
                      <a:pt x="133" y="10"/>
                    </a:lnTo>
                    <a:close/>
                  </a:path>
                </a:pathLst>
              </a:custGeom>
              <a:solidFill>
                <a:srgbClr val="F4A5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i$ļïḍé"/>
              <p:cNvSpPr/>
              <p:nvPr/>
            </p:nvSpPr>
            <p:spPr bwMode="auto">
              <a:xfrm>
                <a:off x="5539069" y="4304728"/>
                <a:ext cx="1136839" cy="1397968"/>
              </a:xfrm>
              <a:custGeom>
                <a:avLst/>
                <a:gdLst>
                  <a:gd name="T0" fmla="*/ 328 w 382"/>
                  <a:gd name="T1" fmla="*/ 169 h 469"/>
                  <a:gd name="T2" fmla="*/ 350 w 382"/>
                  <a:gd name="T3" fmla="*/ 139 h 469"/>
                  <a:gd name="T4" fmla="*/ 366 w 382"/>
                  <a:gd name="T5" fmla="*/ 105 h 469"/>
                  <a:gd name="T6" fmla="*/ 382 w 382"/>
                  <a:gd name="T7" fmla="*/ 72 h 469"/>
                  <a:gd name="T8" fmla="*/ 377 w 382"/>
                  <a:gd name="T9" fmla="*/ 22 h 469"/>
                  <a:gd name="T10" fmla="*/ 289 w 382"/>
                  <a:gd name="T11" fmla="*/ 0 h 469"/>
                  <a:gd name="T12" fmla="*/ 258 w 382"/>
                  <a:gd name="T13" fmla="*/ 79 h 469"/>
                  <a:gd name="T14" fmla="*/ 231 w 382"/>
                  <a:gd name="T15" fmla="*/ 90 h 469"/>
                  <a:gd name="T16" fmla="*/ 172 w 382"/>
                  <a:gd name="T17" fmla="*/ 114 h 469"/>
                  <a:gd name="T18" fmla="*/ 167 w 382"/>
                  <a:gd name="T19" fmla="*/ 113 h 469"/>
                  <a:gd name="T20" fmla="*/ 116 w 382"/>
                  <a:gd name="T21" fmla="*/ 84 h 469"/>
                  <a:gd name="T22" fmla="*/ 54 w 382"/>
                  <a:gd name="T23" fmla="*/ 131 h 469"/>
                  <a:gd name="T24" fmla="*/ 35 w 382"/>
                  <a:gd name="T25" fmla="*/ 174 h 469"/>
                  <a:gd name="T26" fmla="*/ 11 w 382"/>
                  <a:gd name="T27" fmla="*/ 193 h 469"/>
                  <a:gd name="T28" fmla="*/ 13 w 382"/>
                  <a:gd name="T29" fmla="*/ 249 h 469"/>
                  <a:gd name="T30" fmla="*/ 12 w 382"/>
                  <a:gd name="T31" fmla="*/ 357 h 469"/>
                  <a:gd name="T32" fmla="*/ 72 w 382"/>
                  <a:gd name="T33" fmla="*/ 322 h 469"/>
                  <a:gd name="T34" fmla="*/ 108 w 382"/>
                  <a:gd name="T35" fmla="*/ 267 h 469"/>
                  <a:gd name="T36" fmla="*/ 135 w 382"/>
                  <a:gd name="T37" fmla="*/ 234 h 469"/>
                  <a:gd name="T38" fmla="*/ 154 w 382"/>
                  <a:gd name="T39" fmla="*/ 251 h 469"/>
                  <a:gd name="T40" fmla="*/ 127 w 382"/>
                  <a:gd name="T41" fmla="*/ 292 h 469"/>
                  <a:gd name="T42" fmla="*/ 74 w 382"/>
                  <a:gd name="T43" fmla="*/ 359 h 469"/>
                  <a:gd name="T44" fmla="*/ 37 w 382"/>
                  <a:gd name="T45" fmla="*/ 404 h 469"/>
                  <a:gd name="T46" fmla="*/ 9 w 382"/>
                  <a:gd name="T47" fmla="*/ 390 h 469"/>
                  <a:gd name="T48" fmla="*/ 0 w 382"/>
                  <a:gd name="T49" fmla="*/ 452 h 469"/>
                  <a:gd name="T50" fmla="*/ 120 w 382"/>
                  <a:gd name="T51" fmla="*/ 469 h 469"/>
                  <a:gd name="T52" fmla="*/ 130 w 382"/>
                  <a:gd name="T53" fmla="*/ 438 h 469"/>
                  <a:gd name="T54" fmla="*/ 173 w 382"/>
                  <a:gd name="T55" fmla="*/ 392 h 469"/>
                  <a:gd name="T56" fmla="*/ 224 w 382"/>
                  <a:gd name="T57" fmla="*/ 334 h 469"/>
                  <a:gd name="T58" fmla="*/ 268 w 382"/>
                  <a:gd name="T59" fmla="*/ 266 h 469"/>
                  <a:gd name="T60" fmla="*/ 286 w 382"/>
                  <a:gd name="T61" fmla="*/ 246 h 469"/>
                  <a:gd name="T62" fmla="*/ 305 w 382"/>
                  <a:gd name="T63" fmla="*/ 257 h 469"/>
                  <a:gd name="T64" fmla="*/ 332 w 382"/>
                  <a:gd name="T65" fmla="*/ 277 h 469"/>
                  <a:gd name="T66" fmla="*/ 377 w 382"/>
                  <a:gd name="T67" fmla="*/ 306 h 469"/>
                  <a:gd name="T68" fmla="*/ 381 w 382"/>
                  <a:gd name="T69" fmla="*/ 193 h 469"/>
                  <a:gd name="T70" fmla="*/ 329 w 382"/>
                  <a:gd name="T71" fmla="*/ 174 h 469"/>
                  <a:gd name="T72" fmla="*/ 328 w 382"/>
                  <a:gd name="T73" fmla="*/ 1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2" h="469">
                    <a:moveTo>
                      <a:pt x="328" y="169"/>
                    </a:moveTo>
                    <a:cubicBezTo>
                      <a:pt x="334" y="158"/>
                      <a:pt x="344" y="150"/>
                      <a:pt x="350" y="139"/>
                    </a:cubicBezTo>
                    <a:cubicBezTo>
                      <a:pt x="356" y="128"/>
                      <a:pt x="361" y="117"/>
                      <a:pt x="366" y="105"/>
                    </a:cubicBezTo>
                    <a:cubicBezTo>
                      <a:pt x="370" y="94"/>
                      <a:pt x="377" y="83"/>
                      <a:pt x="382" y="72"/>
                    </a:cubicBezTo>
                    <a:cubicBezTo>
                      <a:pt x="381" y="44"/>
                      <a:pt x="380" y="24"/>
                      <a:pt x="377" y="22"/>
                    </a:cubicBezTo>
                    <a:cubicBezTo>
                      <a:pt x="364" y="12"/>
                      <a:pt x="358" y="0"/>
                      <a:pt x="289" y="0"/>
                    </a:cubicBezTo>
                    <a:cubicBezTo>
                      <a:pt x="292" y="27"/>
                      <a:pt x="272" y="58"/>
                      <a:pt x="258" y="79"/>
                    </a:cubicBezTo>
                    <a:cubicBezTo>
                      <a:pt x="250" y="89"/>
                      <a:pt x="244" y="92"/>
                      <a:pt x="231" y="90"/>
                    </a:cubicBezTo>
                    <a:cubicBezTo>
                      <a:pt x="204" y="85"/>
                      <a:pt x="193" y="105"/>
                      <a:pt x="172" y="114"/>
                    </a:cubicBezTo>
                    <a:cubicBezTo>
                      <a:pt x="170" y="115"/>
                      <a:pt x="168" y="115"/>
                      <a:pt x="167" y="113"/>
                    </a:cubicBezTo>
                    <a:cubicBezTo>
                      <a:pt x="154" y="95"/>
                      <a:pt x="139" y="82"/>
                      <a:pt x="116" y="84"/>
                    </a:cubicBezTo>
                    <a:cubicBezTo>
                      <a:pt x="87" y="87"/>
                      <a:pt x="63" y="103"/>
                      <a:pt x="54" y="131"/>
                    </a:cubicBezTo>
                    <a:cubicBezTo>
                      <a:pt x="49" y="146"/>
                      <a:pt x="46" y="162"/>
                      <a:pt x="35" y="174"/>
                    </a:cubicBezTo>
                    <a:cubicBezTo>
                      <a:pt x="27" y="181"/>
                      <a:pt x="19" y="187"/>
                      <a:pt x="11" y="193"/>
                    </a:cubicBezTo>
                    <a:cubicBezTo>
                      <a:pt x="11" y="210"/>
                      <a:pt x="12" y="228"/>
                      <a:pt x="13" y="249"/>
                    </a:cubicBezTo>
                    <a:cubicBezTo>
                      <a:pt x="15" y="288"/>
                      <a:pt x="14" y="325"/>
                      <a:pt x="12" y="357"/>
                    </a:cubicBezTo>
                    <a:cubicBezTo>
                      <a:pt x="35" y="352"/>
                      <a:pt x="57" y="344"/>
                      <a:pt x="72" y="322"/>
                    </a:cubicBezTo>
                    <a:cubicBezTo>
                      <a:pt x="85" y="304"/>
                      <a:pt x="96" y="285"/>
                      <a:pt x="108" y="267"/>
                    </a:cubicBezTo>
                    <a:cubicBezTo>
                      <a:pt x="114" y="256"/>
                      <a:pt x="122" y="239"/>
                      <a:pt x="135" y="234"/>
                    </a:cubicBezTo>
                    <a:cubicBezTo>
                      <a:pt x="146" y="230"/>
                      <a:pt x="152" y="241"/>
                      <a:pt x="154" y="251"/>
                    </a:cubicBezTo>
                    <a:cubicBezTo>
                      <a:pt x="157" y="267"/>
                      <a:pt x="137" y="283"/>
                      <a:pt x="127" y="292"/>
                    </a:cubicBezTo>
                    <a:cubicBezTo>
                      <a:pt x="106" y="312"/>
                      <a:pt x="91" y="335"/>
                      <a:pt x="74" y="359"/>
                    </a:cubicBezTo>
                    <a:cubicBezTo>
                      <a:pt x="65" y="372"/>
                      <a:pt x="52" y="397"/>
                      <a:pt x="37" y="404"/>
                    </a:cubicBezTo>
                    <a:cubicBezTo>
                      <a:pt x="26" y="408"/>
                      <a:pt x="17" y="399"/>
                      <a:pt x="9" y="390"/>
                    </a:cubicBezTo>
                    <a:cubicBezTo>
                      <a:pt x="5" y="428"/>
                      <a:pt x="0" y="452"/>
                      <a:pt x="0" y="452"/>
                    </a:cubicBezTo>
                    <a:cubicBezTo>
                      <a:pt x="0" y="452"/>
                      <a:pt x="35" y="465"/>
                      <a:pt x="120" y="469"/>
                    </a:cubicBezTo>
                    <a:cubicBezTo>
                      <a:pt x="121" y="458"/>
                      <a:pt x="123" y="448"/>
                      <a:pt x="130" y="438"/>
                    </a:cubicBezTo>
                    <a:cubicBezTo>
                      <a:pt x="141" y="421"/>
                      <a:pt x="160" y="407"/>
                      <a:pt x="173" y="392"/>
                    </a:cubicBezTo>
                    <a:cubicBezTo>
                      <a:pt x="190" y="374"/>
                      <a:pt x="208" y="354"/>
                      <a:pt x="224" y="334"/>
                    </a:cubicBezTo>
                    <a:cubicBezTo>
                      <a:pt x="240" y="314"/>
                      <a:pt x="259" y="292"/>
                      <a:pt x="268" y="266"/>
                    </a:cubicBezTo>
                    <a:cubicBezTo>
                      <a:pt x="271" y="259"/>
                      <a:pt x="275" y="244"/>
                      <a:pt x="286" y="246"/>
                    </a:cubicBezTo>
                    <a:cubicBezTo>
                      <a:pt x="294" y="247"/>
                      <a:pt x="300" y="251"/>
                      <a:pt x="305" y="257"/>
                    </a:cubicBezTo>
                    <a:cubicBezTo>
                      <a:pt x="313" y="265"/>
                      <a:pt x="322" y="272"/>
                      <a:pt x="332" y="277"/>
                    </a:cubicBezTo>
                    <a:cubicBezTo>
                      <a:pt x="348" y="286"/>
                      <a:pt x="363" y="294"/>
                      <a:pt x="377" y="306"/>
                    </a:cubicBezTo>
                    <a:cubicBezTo>
                      <a:pt x="378" y="270"/>
                      <a:pt x="380" y="231"/>
                      <a:pt x="381" y="193"/>
                    </a:cubicBezTo>
                    <a:cubicBezTo>
                      <a:pt x="363" y="191"/>
                      <a:pt x="345" y="185"/>
                      <a:pt x="329" y="174"/>
                    </a:cubicBezTo>
                    <a:cubicBezTo>
                      <a:pt x="327" y="173"/>
                      <a:pt x="327" y="171"/>
                      <a:pt x="328" y="169"/>
                    </a:cubicBezTo>
                    <a:close/>
                  </a:path>
                </a:pathLst>
              </a:custGeom>
              <a:solidFill>
                <a:srgbClr val="E296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ísḷíḓê"/>
              <p:cNvSpPr/>
              <p:nvPr/>
            </p:nvSpPr>
            <p:spPr bwMode="auto">
              <a:xfrm>
                <a:off x="5660402" y="4302092"/>
                <a:ext cx="880984" cy="287507"/>
              </a:xfrm>
              <a:custGeom>
                <a:avLst/>
                <a:gdLst>
                  <a:gd name="T0" fmla="*/ 45 w 295"/>
                  <a:gd name="T1" fmla="*/ 29 h 96"/>
                  <a:gd name="T2" fmla="*/ 88 w 295"/>
                  <a:gd name="T3" fmla="*/ 78 h 96"/>
                  <a:gd name="T4" fmla="*/ 119 w 295"/>
                  <a:gd name="T5" fmla="*/ 38 h 96"/>
                  <a:gd name="T6" fmla="*/ 124 w 295"/>
                  <a:gd name="T7" fmla="*/ 37 h 96"/>
                  <a:gd name="T8" fmla="*/ 140 w 295"/>
                  <a:gd name="T9" fmla="*/ 60 h 96"/>
                  <a:gd name="T10" fmla="*/ 166 w 295"/>
                  <a:gd name="T11" fmla="*/ 81 h 96"/>
                  <a:gd name="T12" fmla="*/ 193 w 295"/>
                  <a:gd name="T13" fmla="*/ 20 h 96"/>
                  <a:gd name="T14" fmla="*/ 264 w 295"/>
                  <a:gd name="T15" fmla="*/ 5 h 96"/>
                  <a:gd name="T16" fmla="*/ 295 w 295"/>
                  <a:gd name="T17" fmla="*/ 4 h 96"/>
                  <a:gd name="T18" fmla="*/ 172 w 295"/>
                  <a:gd name="T19" fmla="*/ 4 h 96"/>
                  <a:gd name="T20" fmla="*/ 126 w 295"/>
                  <a:gd name="T21" fmla="*/ 22 h 96"/>
                  <a:gd name="T22" fmla="*/ 71 w 295"/>
                  <a:gd name="T23" fmla="*/ 4 h 96"/>
                  <a:gd name="T24" fmla="*/ 0 w 295"/>
                  <a:gd name="T25" fmla="*/ 26 h 96"/>
                  <a:gd name="T26" fmla="*/ 45 w 295"/>
                  <a:gd name="T27"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96">
                    <a:moveTo>
                      <a:pt x="45" y="29"/>
                    </a:moveTo>
                    <a:cubicBezTo>
                      <a:pt x="65" y="40"/>
                      <a:pt x="68" y="67"/>
                      <a:pt x="88" y="78"/>
                    </a:cubicBezTo>
                    <a:cubicBezTo>
                      <a:pt x="116" y="93"/>
                      <a:pt x="111" y="54"/>
                      <a:pt x="119" y="38"/>
                    </a:cubicBezTo>
                    <a:cubicBezTo>
                      <a:pt x="120" y="36"/>
                      <a:pt x="123" y="36"/>
                      <a:pt x="124" y="37"/>
                    </a:cubicBezTo>
                    <a:cubicBezTo>
                      <a:pt x="132" y="42"/>
                      <a:pt x="136" y="51"/>
                      <a:pt x="140" y="60"/>
                    </a:cubicBezTo>
                    <a:cubicBezTo>
                      <a:pt x="144" y="68"/>
                      <a:pt x="153" y="96"/>
                      <a:pt x="166" y="81"/>
                    </a:cubicBezTo>
                    <a:cubicBezTo>
                      <a:pt x="182" y="64"/>
                      <a:pt x="177" y="35"/>
                      <a:pt x="193" y="20"/>
                    </a:cubicBezTo>
                    <a:cubicBezTo>
                      <a:pt x="212" y="2"/>
                      <a:pt x="240" y="5"/>
                      <a:pt x="264" y="5"/>
                    </a:cubicBezTo>
                    <a:cubicBezTo>
                      <a:pt x="274" y="5"/>
                      <a:pt x="285" y="5"/>
                      <a:pt x="295" y="4"/>
                    </a:cubicBezTo>
                    <a:cubicBezTo>
                      <a:pt x="273" y="1"/>
                      <a:pt x="237" y="0"/>
                      <a:pt x="172" y="4"/>
                    </a:cubicBezTo>
                    <a:cubicBezTo>
                      <a:pt x="126" y="22"/>
                      <a:pt x="126" y="22"/>
                      <a:pt x="126" y="22"/>
                    </a:cubicBezTo>
                    <a:cubicBezTo>
                      <a:pt x="71" y="4"/>
                      <a:pt x="71" y="4"/>
                      <a:pt x="71" y="4"/>
                    </a:cubicBezTo>
                    <a:cubicBezTo>
                      <a:pt x="71" y="4"/>
                      <a:pt x="41" y="7"/>
                      <a:pt x="0" y="26"/>
                    </a:cubicBezTo>
                    <a:cubicBezTo>
                      <a:pt x="15" y="24"/>
                      <a:pt x="32" y="22"/>
                      <a:pt x="45" y="29"/>
                    </a:cubicBezTo>
                    <a:close/>
                  </a:path>
                </a:pathLst>
              </a:custGeom>
              <a:solidFill>
                <a:srgbClr val="E296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íślîḍê"/>
              <p:cNvSpPr/>
              <p:nvPr/>
            </p:nvSpPr>
            <p:spPr bwMode="auto">
              <a:xfrm>
                <a:off x="5839764" y="4130642"/>
                <a:ext cx="395651" cy="403565"/>
              </a:xfrm>
              <a:custGeom>
                <a:avLst/>
                <a:gdLst>
                  <a:gd name="T0" fmla="*/ 34 w 133"/>
                  <a:gd name="T1" fmla="*/ 44 h 136"/>
                  <a:gd name="T2" fmla="*/ 5 w 133"/>
                  <a:gd name="T3" fmla="*/ 63 h 136"/>
                  <a:gd name="T4" fmla="*/ 42 w 133"/>
                  <a:gd name="T5" fmla="*/ 136 h 136"/>
                  <a:gd name="T6" fmla="*/ 57 w 133"/>
                  <a:gd name="T7" fmla="*/ 80 h 136"/>
                  <a:gd name="T8" fmla="*/ 94 w 133"/>
                  <a:gd name="T9" fmla="*/ 130 h 136"/>
                  <a:gd name="T10" fmla="*/ 103 w 133"/>
                  <a:gd name="T11" fmla="*/ 44 h 136"/>
                  <a:gd name="T12" fmla="*/ 34 w 133"/>
                  <a:gd name="T13" fmla="*/ 44 h 136"/>
                </a:gdLst>
                <a:ahLst/>
                <a:cxnLst>
                  <a:cxn ang="0">
                    <a:pos x="T0" y="T1"/>
                  </a:cxn>
                  <a:cxn ang="0">
                    <a:pos x="T2" y="T3"/>
                  </a:cxn>
                  <a:cxn ang="0">
                    <a:pos x="T4" y="T5"/>
                  </a:cxn>
                  <a:cxn ang="0">
                    <a:pos x="T6" y="T7"/>
                  </a:cxn>
                  <a:cxn ang="0">
                    <a:pos x="T8" y="T9"/>
                  </a:cxn>
                  <a:cxn ang="0">
                    <a:pos x="T10" y="T11"/>
                  </a:cxn>
                  <a:cxn ang="0">
                    <a:pos x="T12" y="T13"/>
                  </a:cxn>
                </a:cxnLst>
                <a:rect l="0" t="0" r="r" b="b"/>
                <a:pathLst>
                  <a:path w="133" h="136">
                    <a:moveTo>
                      <a:pt x="34" y="44"/>
                    </a:moveTo>
                    <a:cubicBezTo>
                      <a:pt x="34" y="44"/>
                      <a:pt x="11" y="47"/>
                      <a:pt x="5" y="63"/>
                    </a:cubicBezTo>
                    <a:cubicBezTo>
                      <a:pt x="0" y="79"/>
                      <a:pt x="0" y="114"/>
                      <a:pt x="42" y="136"/>
                    </a:cubicBezTo>
                    <a:cubicBezTo>
                      <a:pt x="42" y="136"/>
                      <a:pt x="45" y="89"/>
                      <a:pt x="57" y="80"/>
                    </a:cubicBezTo>
                    <a:cubicBezTo>
                      <a:pt x="57" y="80"/>
                      <a:pt x="88" y="98"/>
                      <a:pt x="94" y="130"/>
                    </a:cubicBezTo>
                    <a:cubicBezTo>
                      <a:pt x="94" y="130"/>
                      <a:pt x="133" y="89"/>
                      <a:pt x="103" y="44"/>
                    </a:cubicBezTo>
                    <a:cubicBezTo>
                      <a:pt x="73" y="0"/>
                      <a:pt x="34" y="44"/>
                      <a:pt x="34" y="44"/>
                    </a:cubicBezTo>
                    <a:close/>
                  </a:path>
                </a:pathLst>
              </a:custGeom>
              <a:solidFill>
                <a:srgbClr val="D8883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išḻïďè"/>
              <p:cNvSpPr/>
              <p:nvPr/>
            </p:nvSpPr>
            <p:spPr bwMode="auto">
              <a:xfrm>
                <a:off x="5014172" y="4273076"/>
                <a:ext cx="1688113" cy="2125966"/>
              </a:xfrm>
              <a:custGeom>
                <a:avLst/>
                <a:gdLst>
                  <a:gd name="T0" fmla="*/ 474 w 566"/>
                  <a:gd name="T1" fmla="*/ 11 h 713"/>
                  <a:gd name="T2" fmla="*/ 474 w 566"/>
                  <a:gd name="T3" fmla="*/ 34 h 713"/>
                  <a:gd name="T4" fmla="*/ 213 w 566"/>
                  <a:gd name="T5" fmla="*/ 438 h 713"/>
                  <a:gd name="T6" fmla="*/ 146 w 566"/>
                  <a:gd name="T7" fmla="*/ 366 h 713"/>
                  <a:gd name="T8" fmla="*/ 84 w 566"/>
                  <a:gd name="T9" fmla="*/ 368 h 713"/>
                  <a:gd name="T10" fmla="*/ 7 w 566"/>
                  <a:gd name="T11" fmla="*/ 501 h 713"/>
                  <a:gd name="T12" fmla="*/ 156 w 566"/>
                  <a:gd name="T13" fmla="*/ 710 h 713"/>
                  <a:gd name="T14" fmla="*/ 275 w 566"/>
                  <a:gd name="T15" fmla="*/ 467 h 713"/>
                  <a:gd name="T16" fmla="*/ 559 w 566"/>
                  <a:gd name="T17" fmla="*/ 35 h 713"/>
                  <a:gd name="T18" fmla="*/ 474 w 566"/>
                  <a:gd name="T19" fmla="*/ 11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713">
                    <a:moveTo>
                      <a:pt x="474" y="11"/>
                    </a:moveTo>
                    <a:cubicBezTo>
                      <a:pt x="474" y="11"/>
                      <a:pt x="482" y="21"/>
                      <a:pt x="474" y="34"/>
                    </a:cubicBezTo>
                    <a:cubicBezTo>
                      <a:pt x="465" y="47"/>
                      <a:pt x="361" y="257"/>
                      <a:pt x="213" y="438"/>
                    </a:cubicBezTo>
                    <a:cubicBezTo>
                      <a:pt x="146" y="366"/>
                      <a:pt x="146" y="366"/>
                      <a:pt x="146" y="366"/>
                    </a:cubicBezTo>
                    <a:cubicBezTo>
                      <a:pt x="146" y="366"/>
                      <a:pt x="104" y="353"/>
                      <a:pt x="84" y="368"/>
                    </a:cubicBezTo>
                    <a:cubicBezTo>
                      <a:pt x="65" y="383"/>
                      <a:pt x="14" y="426"/>
                      <a:pt x="7" y="501"/>
                    </a:cubicBezTo>
                    <a:cubicBezTo>
                      <a:pt x="0" y="577"/>
                      <a:pt x="12" y="708"/>
                      <a:pt x="156" y="710"/>
                    </a:cubicBezTo>
                    <a:cubicBezTo>
                      <a:pt x="300" y="713"/>
                      <a:pt x="275" y="467"/>
                      <a:pt x="275" y="467"/>
                    </a:cubicBezTo>
                    <a:cubicBezTo>
                      <a:pt x="275" y="467"/>
                      <a:pt x="566" y="117"/>
                      <a:pt x="559" y="35"/>
                    </a:cubicBezTo>
                    <a:cubicBezTo>
                      <a:pt x="559" y="35"/>
                      <a:pt x="557" y="0"/>
                      <a:pt x="474" y="11"/>
                    </a:cubicBezTo>
                    <a:close/>
                  </a:path>
                </a:pathLst>
              </a:custGeom>
              <a:solidFill>
                <a:srgbClr val="754E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iṡḷíḓê"/>
              <p:cNvSpPr/>
              <p:nvPr/>
            </p:nvSpPr>
            <p:spPr bwMode="auto">
              <a:xfrm>
                <a:off x="5053736" y="6045594"/>
                <a:ext cx="759651" cy="350812"/>
              </a:xfrm>
              <a:custGeom>
                <a:avLst/>
                <a:gdLst>
                  <a:gd name="T0" fmla="*/ 235 w 255"/>
                  <a:gd name="T1" fmla="*/ 29 h 117"/>
                  <a:gd name="T2" fmla="*/ 99 w 255"/>
                  <a:gd name="T3" fmla="*/ 79 h 117"/>
                  <a:gd name="T4" fmla="*/ 0 w 255"/>
                  <a:gd name="T5" fmla="*/ 4 h 117"/>
                  <a:gd name="T6" fmla="*/ 143 w 255"/>
                  <a:gd name="T7" fmla="*/ 115 h 117"/>
                  <a:gd name="T8" fmla="*/ 255 w 255"/>
                  <a:gd name="T9" fmla="*/ 0 h 117"/>
                  <a:gd name="T10" fmla="*/ 235 w 255"/>
                  <a:gd name="T11" fmla="*/ 29 h 117"/>
                </a:gdLst>
                <a:ahLst/>
                <a:cxnLst>
                  <a:cxn ang="0">
                    <a:pos x="T0" y="T1"/>
                  </a:cxn>
                  <a:cxn ang="0">
                    <a:pos x="T2" y="T3"/>
                  </a:cxn>
                  <a:cxn ang="0">
                    <a:pos x="T4" y="T5"/>
                  </a:cxn>
                  <a:cxn ang="0">
                    <a:pos x="T6" y="T7"/>
                  </a:cxn>
                  <a:cxn ang="0">
                    <a:pos x="T8" y="T9"/>
                  </a:cxn>
                  <a:cxn ang="0">
                    <a:pos x="T10" y="T11"/>
                  </a:cxn>
                </a:cxnLst>
                <a:rect l="0" t="0" r="r" b="b"/>
                <a:pathLst>
                  <a:path w="255" h="117">
                    <a:moveTo>
                      <a:pt x="235" y="29"/>
                    </a:moveTo>
                    <a:cubicBezTo>
                      <a:pt x="200" y="67"/>
                      <a:pt x="149" y="85"/>
                      <a:pt x="99" y="79"/>
                    </a:cubicBezTo>
                    <a:cubicBezTo>
                      <a:pt x="48" y="73"/>
                      <a:pt x="18" y="43"/>
                      <a:pt x="0" y="4"/>
                    </a:cubicBezTo>
                    <a:cubicBezTo>
                      <a:pt x="14" y="61"/>
                      <a:pt x="52" y="114"/>
                      <a:pt x="143" y="115"/>
                    </a:cubicBezTo>
                    <a:cubicBezTo>
                      <a:pt x="213" y="117"/>
                      <a:pt x="243" y="59"/>
                      <a:pt x="255" y="0"/>
                    </a:cubicBezTo>
                    <a:cubicBezTo>
                      <a:pt x="249" y="11"/>
                      <a:pt x="242" y="21"/>
                      <a:pt x="235" y="29"/>
                    </a:cubicBezTo>
                    <a:close/>
                  </a:path>
                </a:pathLst>
              </a:custGeom>
              <a:solidFill>
                <a:srgbClr val="664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iŝḷîḓê"/>
              <p:cNvSpPr/>
              <p:nvPr/>
            </p:nvSpPr>
            <p:spPr bwMode="auto">
              <a:xfrm>
                <a:off x="5061650" y="4299453"/>
                <a:ext cx="1442810" cy="1727678"/>
              </a:xfrm>
              <a:custGeom>
                <a:avLst/>
                <a:gdLst>
                  <a:gd name="T0" fmla="*/ 390 w 484"/>
                  <a:gd name="T1" fmla="*/ 182 h 579"/>
                  <a:gd name="T2" fmla="*/ 402 w 484"/>
                  <a:gd name="T3" fmla="*/ 161 h 579"/>
                  <a:gd name="T4" fmla="*/ 427 w 484"/>
                  <a:gd name="T5" fmla="*/ 124 h 579"/>
                  <a:gd name="T6" fmla="*/ 479 w 484"/>
                  <a:gd name="T7" fmla="*/ 43 h 579"/>
                  <a:gd name="T8" fmla="*/ 474 w 484"/>
                  <a:gd name="T9" fmla="*/ 0 h 579"/>
                  <a:gd name="T10" fmla="*/ 458 w 484"/>
                  <a:gd name="T11" fmla="*/ 2 h 579"/>
                  <a:gd name="T12" fmla="*/ 458 w 484"/>
                  <a:gd name="T13" fmla="*/ 25 h 579"/>
                  <a:gd name="T14" fmla="*/ 197 w 484"/>
                  <a:gd name="T15" fmla="*/ 429 h 579"/>
                  <a:gd name="T16" fmla="*/ 130 w 484"/>
                  <a:gd name="T17" fmla="*/ 357 h 579"/>
                  <a:gd name="T18" fmla="*/ 68 w 484"/>
                  <a:gd name="T19" fmla="*/ 359 h 579"/>
                  <a:gd name="T20" fmla="*/ 16 w 484"/>
                  <a:gd name="T21" fmla="*/ 417 h 579"/>
                  <a:gd name="T22" fmla="*/ 5 w 484"/>
                  <a:gd name="T23" fmla="*/ 478 h 579"/>
                  <a:gd name="T24" fmla="*/ 29 w 484"/>
                  <a:gd name="T25" fmla="*/ 568 h 579"/>
                  <a:gd name="T26" fmla="*/ 99 w 484"/>
                  <a:gd name="T27" fmla="*/ 573 h 579"/>
                  <a:gd name="T28" fmla="*/ 170 w 484"/>
                  <a:gd name="T29" fmla="*/ 541 h 579"/>
                  <a:gd name="T30" fmla="*/ 198 w 484"/>
                  <a:gd name="T31" fmla="*/ 501 h 579"/>
                  <a:gd name="T32" fmla="*/ 229 w 484"/>
                  <a:gd name="T33" fmla="*/ 412 h 579"/>
                  <a:gd name="T34" fmla="*/ 252 w 484"/>
                  <a:gd name="T35" fmla="*/ 379 h 579"/>
                  <a:gd name="T36" fmla="*/ 286 w 484"/>
                  <a:gd name="T37" fmla="*/ 331 h 579"/>
                  <a:gd name="T38" fmla="*/ 317 w 484"/>
                  <a:gd name="T39" fmla="*/ 285 h 579"/>
                  <a:gd name="T40" fmla="*/ 345 w 484"/>
                  <a:gd name="T41" fmla="*/ 241 h 579"/>
                  <a:gd name="T42" fmla="*/ 376 w 484"/>
                  <a:gd name="T43" fmla="*/ 201 h 579"/>
                  <a:gd name="T44" fmla="*/ 390 w 484"/>
                  <a:gd name="T45" fmla="*/ 182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579">
                    <a:moveTo>
                      <a:pt x="390" y="182"/>
                    </a:moveTo>
                    <a:cubicBezTo>
                      <a:pt x="395" y="176"/>
                      <a:pt x="399" y="169"/>
                      <a:pt x="402" y="161"/>
                    </a:cubicBezTo>
                    <a:cubicBezTo>
                      <a:pt x="408" y="147"/>
                      <a:pt x="417" y="137"/>
                      <a:pt x="427" y="124"/>
                    </a:cubicBezTo>
                    <a:cubicBezTo>
                      <a:pt x="446" y="100"/>
                      <a:pt x="469" y="74"/>
                      <a:pt x="479" y="43"/>
                    </a:cubicBezTo>
                    <a:cubicBezTo>
                      <a:pt x="483" y="28"/>
                      <a:pt x="484" y="12"/>
                      <a:pt x="474" y="0"/>
                    </a:cubicBezTo>
                    <a:cubicBezTo>
                      <a:pt x="469" y="1"/>
                      <a:pt x="464" y="1"/>
                      <a:pt x="458" y="2"/>
                    </a:cubicBezTo>
                    <a:cubicBezTo>
                      <a:pt x="458" y="2"/>
                      <a:pt x="466" y="12"/>
                      <a:pt x="458" y="25"/>
                    </a:cubicBezTo>
                    <a:cubicBezTo>
                      <a:pt x="449" y="38"/>
                      <a:pt x="345" y="248"/>
                      <a:pt x="197" y="429"/>
                    </a:cubicBezTo>
                    <a:cubicBezTo>
                      <a:pt x="130" y="357"/>
                      <a:pt x="130" y="357"/>
                      <a:pt x="130" y="357"/>
                    </a:cubicBezTo>
                    <a:cubicBezTo>
                      <a:pt x="130" y="357"/>
                      <a:pt x="88" y="344"/>
                      <a:pt x="68" y="359"/>
                    </a:cubicBezTo>
                    <a:cubicBezTo>
                      <a:pt x="57" y="368"/>
                      <a:pt x="34" y="387"/>
                      <a:pt x="16" y="417"/>
                    </a:cubicBezTo>
                    <a:cubicBezTo>
                      <a:pt x="11" y="437"/>
                      <a:pt x="7" y="457"/>
                      <a:pt x="5" y="478"/>
                    </a:cubicBezTo>
                    <a:cubicBezTo>
                      <a:pt x="2" y="505"/>
                      <a:pt x="0" y="552"/>
                      <a:pt x="29" y="568"/>
                    </a:cubicBezTo>
                    <a:cubicBezTo>
                      <a:pt x="48" y="579"/>
                      <a:pt x="78" y="578"/>
                      <a:pt x="99" y="573"/>
                    </a:cubicBezTo>
                    <a:cubicBezTo>
                      <a:pt x="125" y="568"/>
                      <a:pt x="151" y="559"/>
                      <a:pt x="170" y="541"/>
                    </a:cubicBezTo>
                    <a:cubicBezTo>
                      <a:pt x="181" y="530"/>
                      <a:pt x="193" y="517"/>
                      <a:pt x="198" y="501"/>
                    </a:cubicBezTo>
                    <a:cubicBezTo>
                      <a:pt x="202" y="487"/>
                      <a:pt x="226" y="417"/>
                      <a:pt x="229" y="412"/>
                    </a:cubicBezTo>
                    <a:cubicBezTo>
                      <a:pt x="236" y="400"/>
                      <a:pt x="245" y="390"/>
                      <a:pt x="252" y="379"/>
                    </a:cubicBezTo>
                    <a:cubicBezTo>
                      <a:pt x="263" y="363"/>
                      <a:pt x="273" y="346"/>
                      <a:pt x="286" y="331"/>
                    </a:cubicBezTo>
                    <a:cubicBezTo>
                      <a:pt x="298" y="317"/>
                      <a:pt x="306" y="301"/>
                      <a:pt x="317" y="285"/>
                    </a:cubicBezTo>
                    <a:cubicBezTo>
                      <a:pt x="327" y="272"/>
                      <a:pt x="336" y="256"/>
                      <a:pt x="345" y="241"/>
                    </a:cubicBezTo>
                    <a:cubicBezTo>
                      <a:pt x="354" y="226"/>
                      <a:pt x="366" y="215"/>
                      <a:pt x="376" y="201"/>
                    </a:cubicBezTo>
                    <a:cubicBezTo>
                      <a:pt x="381" y="194"/>
                      <a:pt x="386" y="188"/>
                      <a:pt x="390" y="182"/>
                    </a:cubicBezTo>
                    <a:close/>
                  </a:path>
                </a:pathLst>
              </a:custGeom>
              <a:solidFill>
                <a:srgbClr val="664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8" name="îṩḻîḍe"/>
              <p:cNvSpPr/>
              <p:nvPr/>
            </p:nvSpPr>
            <p:spPr bwMode="auto">
              <a:xfrm>
                <a:off x="5106490" y="5325510"/>
                <a:ext cx="551275" cy="659419"/>
              </a:xfrm>
              <a:custGeom>
                <a:avLst/>
                <a:gdLst>
                  <a:gd name="T0" fmla="*/ 12 w 185"/>
                  <a:gd name="T1" fmla="*/ 57 h 221"/>
                  <a:gd name="T2" fmla="*/ 2 w 185"/>
                  <a:gd name="T3" fmla="*/ 139 h 221"/>
                  <a:gd name="T4" fmla="*/ 22 w 185"/>
                  <a:gd name="T5" fmla="*/ 208 h 221"/>
                  <a:gd name="T6" fmla="*/ 68 w 185"/>
                  <a:gd name="T7" fmla="*/ 218 h 221"/>
                  <a:gd name="T8" fmla="*/ 154 w 185"/>
                  <a:gd name="T9" fmla="*/ 175 h 221"/>
                  <a:gd name="T10" fmla="*/ 180 w 185"/>
                  <a:gd name="T11" fmla="*/ 83 h 221"/>
                  <a:gd name="T12" fmla="*/ 115 w 185"/>
                  <a:gd name="T13" fmla="*/ 13 h 221"/>
                  <a:gd name="T14" fmla="*/ 53 w 185"/>
                  <a:gd name="T15" fmla="*/ 15 h 221"/>
                  <a:gd name="T16" fmla="*/ 12 w 185"/>
                  <a:gd name="T17" fmla="*/ 5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21">
                    <a:moveTo>
                      <a:pt x="12" y="57"/>
                    </a:moveTo>
                    <a:cubicBezTo>
                      <a:pt x="4" y="84"/>
                      <a:pt x="0" y="112"/>
                      <a:pt x="2" y="139"/>
                    </a:cubicBezTo>
                    <a:cubicBezTo>
                      <a:pt x="4" y="160"/>
                      <a:pt x="6" y="193"/>
                      <a:pt x="22" y="208"/>
                    </a:cubicBezTo>
                    <a:cubicBezTo>
                      <a:pt x="35" y="219"/>
                      <a:pt x="52" y="221"/>
                      <a:pt x="68" y="218"/>
                    </a:cubicBezTo>
                    <a:cubicBezTo>
                      <a:pt x="98" y="213"/>
                      <a:pt x="134" y="198"/>
                      <a:pt x="154" y="175"/>
                    </a:cubicBezTo>
                    <a:cubicBezTo>
                      <a:pt x="176" y="149"/>
                      <a:pt x="185" y="115"/>
                      <a:pt x="180" y="83"/>
                    </a:cubicBezTo>
                    <a:cubicBezTo>
                      <a:pt x="115" y="13"/>
                      <a:pt x="115" y="13"/>
                      <a:pt x="115" y="13"/>
                    </a:cubicBezTo>
                    <a:cubicBezTo>
                      <a:pt x="115" y="13"/>
                      <a:pt x="73" y="0"/>
                      <a:pt x="53" y="15"/>
                    </a:cubicBezTo>
                    <a:cubicBezTo>
                      <a:pt x="44" y="22"/>
                      <a:pt x="27" y="36"/>
                      <a:pt x="12" y="57"/>
                    </a:cubicBezTo>
                    <a:close/>
                  </a:path>
                </a:pathLst>
              </a:custGeom>
              <a:solidFill>
                <a:srgbClr val="754E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ïśḻíḍê"/>
              <p:cNvSpPr/>
              <p:nvPr/>
            </p:nvSpPr>
            <p:spPr bwMode="auto">
              <a:xfrm>
                <a:off x="5159243" y="5826668"/>
                <a:ext cx="113421" cy="113421"/>
              </a:xfrm>
              <a:custGeom>
                <a:avLst/>
                <a:gdLst>
                  <a:gd name="T0" fmla="*/ 38 w 38"/>
                  <a:gd name="T1" fmla="*/ 19 h 38"/>
                  <a:gd name="T2" fmla="*/ 19 w 38"/>
                  <a:gd name="T3" fmla="*/ 37 h 38"/>
                  <a:gd name="T4" fmla="*/ 0 w 38"/>
                  <a:gd name="T5" fmla="*/ 19 h 38"/>
                  <a:gd name="T6" fmla="*/ 19 w 38"/>
                  <a:gd name="T7" fmla="*/ 0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7" y="29"/>
                      <a:pt x="29" y="38"/>
                      <a:pt x="19" y="37"/>
                    </a:cubicBezTo>
                    <a:cubicBezTo>
                      <a:pt x="8" y="37"/>
                      <a:pt x="0" y="29"/>
                      <a:pt x="0" y="19"/>
                    </a:cubicBezTo>
                    <a:cubicBezTo>
                      <a:pt x="0" y="8"/>
                      <a:pt x="9" y="0"/>
                      <a:pt x="19" y="0"/>
                    </a:cubicBezTo>
                    <a:cubicBezTo>
                      <a:pt x="29" y="0"/>
                      <a:pt x="38" y="9"/>
                      <a:pt x="38" y="19"/>
                    </a:cubicBezTo>
                    <a:close/>
                  </a:path>
                </a:pathLst>
              </a:custGeom>
              <a:solidFill>
                <a:srgbClr val="664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0" name="íṧlíḑè"/>
              <p:cNvSpPr/>
              <p:nvPr/>
            </p:nvSpPr>
            <p:spPr bwMode="auto">
              <a:xfrm>
                <a:off x="5169794" y="5831943"/>
                <a:ext cx="87044" cy="87044"/>
              </a:xfrm>
              <a:custGeom>
                <a:avLst/>
                <a:gdLst>
                  <a:gd name="T0" fmla="*/ 29 w 29"/>
                  <a:gd name="T1" fmla="*/ 15 h 29"/>
                  <a:gd name="T2" fmla="*/ 14 w 29"/>
                  <a:gd name="T3" fmla="*/ 29 h 29"/>
                  <a:gd name="T4" fmla="*/ 0 w 29"/>
                  <a:gd name="T5" fmla="*/ 15 h 29"/>
                  <a:gd name="T6" fmla="*/ 14 w 29"/>
                  <a:gd name="T7" fmla="*/ 0 h 29"/>
                  <a:gd name="T8" fmla="*/ 29 w 29"/>
                  <a:gd name="T9" fmla="*/ 15 h 29"/>
                </a:gdLst>
                <a:ahLst/>
                <a:cxnLst>
                  <a:cxn ang="0">
                    <a:pos x="T0" y="T1"/>
                  </a:cxn>
                  <a:cxn ang="0">
                    <a:pos x="T2" y="T3"/>
                  </a:cxn>
                  <a:cxn ang="0">
                    <a:pos x="T4" y="T5"/>
                  </a:cxn>
                  <a:cxn ang="0">
                    <a:pos x="T6" y="T7"/>
                  </a:cxn>
                  <a:cxn ang="0">
                    <a:pos x="T8" y="T9"/>
                  </a:cxn>
                </a:cxnLst>
                <a:rect l="0" t="0" r="r" b="b"/>
                <a:pathLst>
                  <a:path w="29" h="29">
                    <a:moveTo>
                      <a:pt x="29" y="15"/>
                    </a:moveTo>
                    <a:cubicBezTo>
                      <a:pt x="28" y="23"/>
                      <a:pt x="22" y="29"/>
                      <a:pt x="14" y="29"/>
                    </a:cubicBezTo>
                    <a:cubicBezTo>
                      <a:pt x="6" y="29"/>
                      <a:pt x="0" y="23"/>
                      <a:pt x="0" y="15"/>
                    </a:cubicBezTo>
                    <a:cubicBezTo>
                      <a:pt x="0" y="7"/>
                      <a:pt x="6" y="0"/>
                      <a:pt x="14" y="0"/>
                    </a:cubicBezTo>
                    <a:cubicBezTo>
                      <a:pt x="22" y="0"/>
                      <a:pt x="29" y="7"/>
                      <a:pt x="29" y="15"/>
                    </a:cubicBezTo>
                    <a:close/>
                  </a:path>
                </a:pathLst>
              </a:custGeom>
              <a:solidFill>
                <a:srgbClr val="CC99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ïśliḓe"/>
              <p:cNvSpPr/>
              <p:nvPr/>
            </p:nvSpPr>
            <p:spPr bwMode="auto">
              <a:xfrm>
                <a:off x="5393997" y="4594873"/>
                <a:ext cx="714811" cy="770201"/>
              </a:xfrm>
              <a:custGeom>
                <a:avLst/>
                <a:gdLst>
                  <a:gd name="T0" fmla="*/ 7 w 240"/>
                  <a:gd name="T1" fmla="*/ 178 h 258"/>
                  <a:gd name="T2" fmla="*/ 75 w 240"/>
                  <a:gd name="T3" fmla="*/ 98 h 258"/>
                  <a:gd name="T4" fmla="*/ 113 w 240"/>
                  <a:gd name="T5" fmla="*/ 46 h 258"/>
                  <a:gd name="T6" fmla="*/ 167 w 240"/>
                  <a:gd name="T7" fmla="*/ 1 h 258"/>
                  <a:gd name="T8" fmla="*/ 221 w 240"/>
                  <a:gd name="T9" fmla="*/ 35 h 258"/>
                  <a:gd name="T10" fmla="*/ 204 w 240"/>
                  <a:gd name="T11" fmla="*/ 53 h 258"/>
                  <a:gd name="T12" fmla="*/ 170 w 240"/>
                  <a:gd name="T13" fmla="*/ 58 h 258"/>
                  <a:gd name="T14" fmla="*/ 181 w 240"/>
                  <a:gd name="T15" fmla="*/ 106 h 258"/>
                  <a:gd name="T16" fmla="*/ 236 w 240"/>
                  <a:gd name="T17" fmla="*/ 138 h 258"/>
                  <a:gd name="T18" fmla="*/ 211 w 240"/>
                  <a:gd name="T19" fmla="*/ 148 h 258"/>
                  <a:gd name="T20" fmla="*/ 166 w 240"/>
                  <a:gd name="T21" fmla="*/ 130 h 258"/>
                  <a:gd name="T22" fmla="*/ 61 w 240"/>
                  <a:gd name="T23" fmla="*/ 247 h 258"/>
                  <a:gd name="T24" fmla="*/ 7 w 240"/>
                  <a:gd name="T25" fmla="*/ 17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58">
                    <a:moveTo>
                      <a:pt x="7" y="178"/>
                    </a:moveTo>
                    <a:cubicBezTo>
                      <a:pt x="7" y="178"/>
                      <a:pt x="26" y="127"/>
                      <a:pt x="75" y="98"/>
                    </a:cubicBezTo>
                    <a:cubicBezTo>
                      <a:pt x="123" y="70"/>
                      <a:pt x="105" y="67"/>
                      <a:pt x="113" y="46"/>
                    </a:cubicBezTo>
                    <a:cubicBezTo>
                      <a:pt x="120" y="25"/>
                      <a:pt x="134" y="0"/>
                      <a:pt x="167" y="1"/>
                    </a:cubicBezTo>
                    <a:cubicBezTo>
                      <a:pt x="200" y="2"/>
                      <a:pt x="214" y="28"/>
                      <a:pt x="221" y="35"/>
                    </a:cubicBezTo>
                    <a:cubicBezTo>
                      <a:pt x="230" y="42"/>
                      <a:pt x="224" y="65"/>
                      <a:pt x="204" y="53"/>
                    </a:cubicBezTo>
                    <a:cubicBezTo>
                      <a:pt x="184" y="41"/>
                      <a:pt x="171" y="47"/>
                      <a:pt x="170" y="58"/>
                    </a:cubicBezTo>
                    <a:cubicBezTo>
                      <a:pt x="168" y="69"/>
                      <a:pt x="168" y="106"/>
                      <a:pt x="181" y="106"/>
                    </a:cubicBezTo>
                    <a:cubicBezTo>
                      <a:pt x="195" y="106"/>
                      <a:pt x="232" y="109"/>
                      <a:pt x="236" y="138"/>
                    </a:cubicBezTo>
                    <a:cubicBezTo>
                      <a:pt x="240" y="158"/>
                      <a:pt x="221" y="157"/>
                      <a:pt x="211" y="148"/>
                    </a:cubicBezTo>
                    <a:cubicBezTo>
                      <a:pt x="201" y="138"/>
                      <a:pt x="188" y="120"/>
                      <a:pt x="166" y="130"/>
                    </a:cubicBezTo>
                    <a:cubicBezTo>
                      <a:pt x="144" y="140"/>
                      <a:pt x="123" y="236"/>
                      <a:pt x="61" y="247"/>
                    </a:cubicBezTo>
                    <a:cubicBezTo>
                      <a:pt x="0" y="258"/>
                      <a:pt x="7" y="178"/>
                      <a:pt x="7" y="178"/>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ï$lïḍê"/>
              <p:cNvSpPr/>
              <p:nvPr/>
            </p:nvSpPr>
            <p:spPr bwMode="auto">
              <a:xfrm>
                <a:off x="5884605" y="4705655"/>
                <a:ext cx="213653" cy="321796"/>
              </a:xfrm>
              <a:custGeom>
                <a:avLst/>
                <a:gdLst>
                  <a:gd name="T0" fmla="*/ 16 w 72"/>
                  <a:gd name="T1" fmla="*/ 69 h 108"/>
                  <a:gd name="T2" fmla="*/ 5 w 72"/>
                  <a:gd name="T3" fmla="*/ 21 h 108"/>
                  <a:gd name="T4" fmla="*/ 39 w 72"/>
                  <a:gd name="T5" fmla="*/ 16 h 108"/>
                  <a:gd name="T6" fmla="*/ 56 w 72"/>
                  <a:gd name="T7" fmla="*/ 17 h 108"/>
                  <a:gd name="T8" fmla="*/ 22 w 72"/>
                  <a:gd name="T9" fmla="*/ 1 h 108"/>
                  <a:gd name="T10" fmla="*/ 0 w 72"/>
                  <a:gd name="T11" fmla="*/ 34 h 108"/>
                  <a:gd name="T12" fmla="*/ 2 w 72"/>
                  <a:gd name="T13" fmla="*/ 59 h 108"/>
                  <a:gd name="T14" fmla="*/ 29 w 72"/>
                  <a:gd name="T15" fmla="*/ 77 h 108"/>
                  <a:gd name="T16" fmla="*/ 72 w 72"/>
                  <a:gd name="T17" fmla="*/ 108 h 108"/>
                  <a:gd name="T18" fmla="*/ 71 w 72"/>
                  <a:gd name="T19" fmla="*/ 101 h 108"/>
                  <a:gd name="T20" fmla="*/ 16 w 72"/>
                  <a:gd name="T21" fmla="*/ 6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08">
                    <a:moveTo>
                      <a:pt x="16" y="69"/>
                    </a:moveTo>
                    <a:cubicBezTo>
                      <a:pt x="3" y="69"/>
                      <a:pt x="3" y="32"/>
                      <a:pt x="5" y="21"/>
                    </a:cubicBezTo>
                    <a:cubicBezTo>
                      <a:pt x="6" y="10"/>
                      <a:pt x="19" y="4"/>
                      <a:pt x="39" y="16"/>
                    </a:cubicBezTo>
                    <a:cubicBezTo>
                      <a:pt x="46" y="20"/>
                      <a:pt x="53" y="20"/>
                      <a:pt x="56" y="17"/>
                    </a:cubicBezTo>
                    <a:cubicBezTo>
                      <a:pt x="47" y="9"/>
                      <a:pt x="35" y="0"/>
                      <a:pt x="22" y="1"/>
                    </a:cubicBezTo>
                    <a:cubicBezTo>
                      <a:pt x="3" y="2"/>
                      <a:pt x="0" y="18"/>
                      <a:pt x="0" y="34"/>
                    </a:cubicBezTo>
                    <a:cubicBezTo>
                      <a:pt x="0" y="42"/>
                      <a:pt x="1" y="51"/>
                      <a:pt x="2" y="59"/>
                    </a:cubicBezTo>
                    <a:cubicBezTo>
                      <a:pt x="4" y="74"/>
                      <a:pt x="17" y="75"/>
                      <a:pt x="29" y="77"/>
                    </a:cubicBezTo>
                    <a:cubicBezTo>
                      <a:pt x="51" y="81"/>
                      <a:pt x="67" y="92"/>
                      <a:pt x="72" y="108"/>
                    </a:cubicBezTo>
                    <a:cubicBezTo>
                      <a:pt x="72" y="106"/>
                      <a:pt x="72" y="104"/>
                      <a:pt x="71" y="101"/>
                    </a:cubicBezTo>
                    <a:cubicBezTo>
                      <a:pt x="67" y="72"/>
                      <a:pt x="30" y="69"/>
                      <a:pt x="16" y="69"/>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3" name="iṧľide"/>
              <p:cNvSpPr/>
              <p:nvPr/>
            </p:nvSpPr>
            <p:spPr bwMode="auto">
              <a:xfrm>
                <a:off x="5425649" y="4953597"/>
                <a:ext cx="659419" cy="393014"/>
              </a:xfrm>
              <a:custGeom>
                <a:avLst/>
                <a:gdLst>
                  <a:gd name="T0" fmla="*/ 177 w 221"/>
                  <a:gd name="T1" fmla="*/ 6 h 132"/>
                  <a:gd name="T2" fmla="*/ 123 w 221"/>
                  <a:gd name="T3" fmla="*/ 24 h 132"/>
                  <a:gd name="T4" fmla="*/ 77 w 221"/>
                  <a:gd name="T5" fmla="*/ 85 h 132"/>
                  <a:gd name="T6" fmla="*/ 3 w 221"/>
                  <a:gd name="T7" fmla="*/ 98 h 132"/>
                  <a:gd name="T8" fmla="*/ 0 w 221"/>
                  <a:gd name="T9" fmla="*/ 96 h 132"/>
                  <a:gd name="T10" fmla="*/ 50 w 221"/>
                  <a:gd name="T11" fmla="*/ 127 h 132"/>
                  <a:gd name="T12" fmla="*/ 155 w 221"/>
                  <a:gd name="T13" fmla="*/ 10 h 132"/>
                  <a:gd name="T14" fmla="*/ 200 w 221"/>
                  <a:gd name="T15" fmla="*/ 28 h 132"/>
                  <a:gd name="T16" fmla="*/ 221 w 221"/>
                  <a:gd name="T17" fmla="*/ 33 h 132"/>
                  <a:gd name="T18" fmla="*/ 177 w 221"/>
                  <a:gd name="T19" fmla="*/ 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32">
                    <a:moveTo>
                      <a:pt x="177" y="6"/>
                    </a:moveTo>
                    <a:cubicBezTo>
                      <a:pt x="157" y="1"/>
                      <a:pt x="135" y="4"/>
                      <a:pt x="123" y="24"/>
                    </a:cubicBezTo>
                    <a:cubicBezTo>
                      <a:pt x="108" y="47"/>
                      <a:pt x="102" y="70"/>
                      <a:pt x="77" y="85"/>
                    </a:cubicBezTo>
                    <a:cubicBezTo>
                      <a:pt x="55" y="99"/>
                      <a:pt x="28" y="114"/>
                      <a:pt x="3" y="98"/>
                    </a:cubicBezTo>
                    <a:cubicBezTo>
                      <a:pt x="2" y="97"/>
                      <a:pt x="1" y="97"/>
                      <a:pt x="0" y="96"/>
                    </a:cubicBezTo>
                    <a:cubicBezTo>
                      <a:pt x="6" y="115"/>
                      <a:pt x="19" y="132"/>
                      <a:pt x="50" y="127"/>
                    </a:cubicBezTo>
                    <a:cubicBezTo>
                      <a:pt x="112" y="116"/>
                      <a:pt x="133" y="20"/>
                      <a:pt x="155" y="10"/>
                    </a:cubicBezTo>
                    <a:cubicBezTo>
                      <a:pt x="177" y="0"/>
                      <a:pt x="190" y="18"/>
                      <a:pt x="200" y="28"/>
                    </a:cubicBezTo>
                    <a:cubicBezTo>
                      <a:pt x="206" y="34"/>
                      <a:pt x="215" y="36"/>
                      <a:pt x="221" y="33"/>
                    </a:cubicBezTo>
                    <a:cubicBezTo>
                      <a:pt x="207" y="23"/>
                      <a:pt x="195" y="10"/>
                      <a:pt x="177" y="6"/>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ïṥľïdé"/>
              <p:cNvSpPr/>
              <p:nvPr/>
            </p:nvSpPr>
            <p:spPr bwMode="auto">
              <a:xfrm>
                <a:off x="6019126" y="4571134"/>
                <a:ext cx="968028" cy="680520"/>
              </a:xfrm>
              <a:custGeom>
                <a:avLst/>
                <a:gdLst>
                  <a:gd name="T0" fmla="*/ 284 w 325"/>
                  <a:gd name="T1" fmla="*/ 136 h 228"/>
                  <a:gd name="T2" fmla="*/ 183 w 325"/>
                  <a:gd name="T3" fmla="*/ 101 h 228"/>
                  <a:gd name="T4" fmla="*/ 140 w 325"/>
                  <a:gd name="T5" fmla="*/ 69 h 228"/>
                  <a:gd name="T6" fmla="*/ 46 w 325"/>
                  <a:gd name="T7" fmla="*/ 13 h 228"/>
                  <a:gd name="T8" fmla="*/ 14 w 325"/>
                  <a:gd name="T9" fmla="*/ 65 h 228"/>
                  <a:gd name="T10" fmla="*/ 34 w 325"/>
                  <a:gd name="T11" fmla="*/ 57 h 228"/>
                  <a:gd name="T12" fmla="*/ 79 w 325"/>
                  <a:gd name="T13" fmla="*/ 75 h 228"/>
                  <a:gd name="T14" fmla="*/ 66 w 325"/>
                  <a:gd name="T15" fmla="*/ 106 h 228"/>
                  <a:gd name="T16" fmla="*/ 24 w 325"/>
                  <a:gd name="T17" fmla="*/ 141 h 228"/>
                  <a:gd name="T18" fmla="*/ 39 w 325"/>
                  <a:gd name="T19" fmla="*/ 155 h 228"/>
                  <a:gd name="T20" fmla="*/ 79 w 325"/>
                  <a:gd name="T21" fmla="*/ 133 h 228"/>
                  <a:gd name="T22" fmla="*/ 138 w 325"/>
                  <a:gd name="T23" fmla="*/ 151 h 228"/>
                  <a:gd name="T24" fmla="*/ 264 w 325"/>
                  <a:gd name="T25" fmla="*/ 225 h 228"/>
                  <a:gd name="T26" fmla="*/ 284 w 325"/>
                  <a:gd name="T27" fmla="*/ 13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228">
                    <a:moveTo>
                      <a:pt x="284" y="136"/>
                    </a:moveTo>
                    <a:cubicBezTo>
                      <a:pt x="284" y="136"/>
                      <a:pt x="235" y="105"/>
                      <a:pt x="183" y="101"/>
                    </a:cubicBezTo>
                    <a:cubicBezTo>
                      <a:pt x="130" y="97"/>
                      <a:pt x="149" y="88"/>
                      <a:pt x="140" y="69"/>
                    </a:cubicBezTo>
                    <a:cubicBezTo>
                      <a:pt x="130" y="51"/>
                      <a:pt x="72" y="0"/>
                      <a:pt x="46" y="13"/>
                    </a:cubicBezTo>
                    <a:cubicBezTo>
                      <a:pt x="20" y="26"/>
                      <a:pt x="0" y="46"/>
                      <a:pt x="14" y="65"/>
                    </a:cubicBezTo>
                    <a:cubicBezTo>
                      <a:pt x="14" y="65"/>
                      <a:pt x="23" y="70"/>
                      <a:pt x="34" y="57"/>
                    </a:cubicBezTo>
                    <a:cubicBezTo>
                      <a:pt x="44" y="45"/>
                      <a:pt x="79" y="55"/>
                      <a:pt x="79" y="75"/>
                    </a:cubicBezTo>
                    <a:cubicBezTo>
                      <a:pt x="79" y="95"/>
                      <a:pt x="82" y="106"/>
                      <a:pt x="66" y="106"/>
                    </a:cubicBezTo>
                    <a:cubicBezTo>
                      <a:pt x="49" y="107"/>
                      <a:pt x="26" y="119"/>
                      <a:pt x="24" y="141"/>
                    </a:cubicBezTo>
                    <a:cubicBezTo>
                      <a:pt x="22" y="163"/>
                      <a:pt x="36" y="157"/>
                      <a:pt x="39" y="155"/>
                    </a:cubicBezTo>
                    <a:cubicBezTo>
                      <a:pt x="43" y="154"/>
                      <a:pt x="60" y="132"/>
                      <a:pt x="79" y="133"/>
                    </a:cubicBezTo>
                    <a:cubicBezTo>
                      <a:pt x="98" y="134"/>
                      <a:pt x="121" y="133"/>
                      <a:pt x="138" y="151"/>
                    </a:cubicBezTo>
                    <a:cubicBezTo>
                      <a:pt x="155" y="170"/>
                      <a:pt x="234" y="223"/>
                      <a:pt x="264" y="225"/>
                    </a:cubicBezTo>
                    <a:cubicBezTo>
                      <a:pt x="295" y="228"/>
                      <a:pt x="325" y="156"/>
                      <a:pt x="284" y="136"/>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îşḻïďe"/>
              <p:cNvSpPr/>
              <p:nvPr/>
            </p:nvSpPr>
            <p:spPr bwMode="auto">
              <a:xfrm>
                <a:off x="6090344" y="4916669"/>
                <a:ext cx="849332" cy="329710"/>
              </a:xfrm>
              <a:custGeom>
                <a:avLst/>
                <a:gdLst>
                  <a:gd name="T0" fmla="*/ 269 w 285"/>
                  <a:gd name="T1" fmla="*/ 67 h 111"/>
                  <a:gd name="T2" fmla="*/ 200 w 285"/>
                  <a:gd name="T3" fmla="*/ 79 h 111"/>
                  <a:gd name="T4" fmla="*/ 119 w 285"/>
                  <a:gd name="T5" fmla="*/ 29 h 111"/>
                  <a:gd name="T6" fmla="*/ 34 w 285"/>
                  <a:gd name="T7" fmla="*/ 17 h 111"/>
                  <a:gd name="T8" fmla="*/ 0 w 285"/>
                  <a:gd name="T9" fmla="*/ 31 h 111"/>
                  <a:gd name="T10" fmla="*/ 15 w 285"/>
                  <a:gd name="T11" fmla="*/ 39 h 111"/>
                  <a:gd name="T12" fmla="*/ 55 w 285"/>
                  <a:gd name="T13" fmla="*/ 17 h 111"/>
                  <a:gd name="T14" fmla="*/ 114 w 285"/>
                  <a:gd name="T15" fmla="*/ 35 h 111"/>
                  <a:gd name="T16" fmla="*/ 240 w 285"/>
                  <a:gd name="T17" fmla="*/ 109 h 111"/>
                  <a:gd name="T18" fmla="*/ 279 w 285"/>
                  <a:gd name="T19" fmla="*/ 44 h 111"/>
                  <a:gd name="T20" fmla="*/ 269 w 285"/>
                  <a:gd name="T21" fmla="*/ 6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111">
                    <a:moveTo>
                      <a:pt x="269" y="67"/>
                    </a:moveTo>
                    <a:cubicBezTo>
                      <a:pt x="252" y="90"/>
                      <a:pt x="225" y="88"/>
                      <a:pt x="200" y="79"/>
                    </a:cubicBezTo>
                    <a:cubicBezTo>
                      <a:pt x="169" y="68"/>
                      <a:pt x="146" y="47"/>
                      <a:pt x="119" y="29"/>
                    </a:cubicBezTo>
                    <a:cubicBezTo>
                      <a:pt x="97" y="14"/>
                      <a:pt x="59" y="0"/>
                      <a:pt x="34" y="17"/>
                    </a:cubicBezTo>
                    <a:cubicBezTo>
                      <a:pt x="27" y="22"/>
                      <a:pt x="9" y="38"/>
                      <a:pt x="0" y="31"/>
                    </a:cubicBezTo>
                    <a:cubicBezTo>
                      <a:pt x="1" y="45"/>
                      <a:pt x="12" y="41"/>
                      <a:pt x="15" y="39"/>
                    </a:cubicBezTo>
                    <a:cubicBezTo>
                      <a:pt x="19" y="38"/>
                      <a:pt x="36" y="16"/>
                      <a:pt x="55" y="17"/>
                    </a:cubicBezTo>
                    <a:cubicBezTo>
                      <a:pt x="74" y="18"/>
                      <a:pt x="97" y="17"/>
                      <a:pt x="114" y="35"/>
                    </a:cubicBezTo>
                    <a:cubicBezTo>
                      <a:pt x="131" y="54"/>
                      <a:pt x="210" y="107"/>
                      <a:pt x="240" y="109"/>
                    </a:cubicBezTo>
                    <a:cubicBezTo>
                      <a:pt x="263" y="111"/>
                      <a:pt x="285" y="72"/>
                      <a:pt x="279" y="44"/>
                    </a:cubicBezTo>
                    <a:cubicBezTo>
                      <a:pt x="277" y="52"/>
                      <a:pt x="274" y="60"/>
                      <a:pt x="269" y="67"/>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îṣlíḓé"/>
              <p:cNvSpPr/>
              <p:nvPr/>
            </p:nvSpPr>
            <p:spPr bwMode="auto">
              <a:xfrm>
                <a:off x="6061328" y="4705655"/>
                <a:ext cx="250580" cy="242666"/>
              </a:xfrm>
              <a:custGeom>
                <a:avLst/>
                <a:gdLst>
                  <a:gd name="T0" fmla="*/ 20 w 84"/>
                  <a:gd name="T1" fmla="*/ 12 h 82"/>
                  <a:gd name="T2" fmla="*/ 65 w 84"/>
                  <a:gd name="T3" fmla="*/ 30 h 82"/>
                  <a:gd name="T4" fmla="*/ 52 w 84"/>
                  <a:gd name="T5" fmla="*/ 61 h 82"/>
                  <a:gd name="T6" fmla="*/ 15 w 84"/>
                  <a:gd name="T7" fmla="*/ 82 h 82"/>
                  <a:gd name="T8" fmla="*/ 31 w 84"/>
                  <a:gd name="T9" fmla="*/ 72 h 82"/>
                  <a:gd name="T10" fmla="*/ 62 w 84"/>
                  <a:gd name="T11" fmla="*/ 60 h 82"/>
                  <a:gd name="T12" fmla="*/ 60 w 84"/>
                  <a:gd name="T13" fmla="*/ 11 h 82"/>
                  <a:gd name="T14" fmla="*/ 15 w 84"/>
                  <a:gd name="T15" fmla="*/ 10 h 82"/>
                  <a:gd name="T16" fmla="*/ 0 w 84"/>
                  <a:gd name="T17" fmla="*/ 20 h 82"/>
                  <a:gd name="T18" fmla="*/ 0 w 84"/>
                  <a:gd name="T19" fmla="*/ 20 h 82"/>
                  <a:gd name="T20" fmla="*/ 20 w 84"/>
                  <a:gd name="T21"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2">
                    <a:moveTo>
                      <a:pt x="20" y="12"/>
                    </a:moveTo>
                    <a:cubicBezTo>
                      <a:pt x="30" y="0"/>
                      <a:pt x="65" y="10"/>
                      <a:pt x="65" y="30"/>
                    </a:cubicBezTo>
                    <a:cubicBezTo>
                      <a:pt x="65" y="50"/>
                      <a:pt x="68" y="61"/>
                      <a:pt x="52" y="61"/>
                    </a:cubicBezTo>
                    <a:cubicBezTo>
                      <a:pt x="39" y="61"/>
                      <a:pt x="23" y="69"/>
                      <a:pt x="15" y="82"/>
                    </a:cubicBezTo>
                    <a:cubicBezTo>
                      <a:pt x="20" y="77"/>
                      <a:pt x="27" y="74"/>
                      <a:pt x="31" y="72"/>
                    </a:cubicBezTo>
                    <a:cubicBezTo>
                      <a:pt x="41" y="68"/>
                      <a:pt x="52" y="65"/>
                      <a:pt x="62" y="60"/>
                    </a:cubicBezTo>
                    <a:cubicBezTo>
                      <a:pt x="84" y="51"/>
                      <a:pt x="79" y="21"/>
                      <a:pt x="60" y="11"/>
                    </a:cubicBezTo>
                    <a:cubicBezTo>
                      <a:pt x="46" y="4"/>
                      <a:pt x="29" y="3"/>
                      <a:pt x="15" y="10"/>
                    </a:cubicBezTo>
                    <a:cubicBezTo>
                      <a:pt x="9" y="13"/>
                      <a:pt x="4" y="16"/>
                      <a:pt x="0" y="20"/>
                    </a:cubicBezTo>
                    <a:cubicBezTo>
                      <a:pt x="0" y="20"/>
                      <a:pt x="0" y="20"/>
                      <a:pt x="0" y="20"/>
                    </a:cubicBezTo>
                    <a:cubicBezTo>
                      <a:pt x="0" y="20"/>
                      <a:pt x="9" y="25"/>
                      <a:pt x="20" y="12"/>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ïṩḷïḑè"/>
              <p:cNvSpPr/>
              <p:nvPr/>
            </p:nvSpPr>
            <p:spPr bwMode="auto">
              <a:xfrm>
                <a:off x="7108487" y="3080847"/>
                <a:ext cx="575013" cy="627767"/>
              </a:xfrm>
              <a:custGeom>
                <a:avLst/>
                <a:gdLst>
                  <a:gd name="T0" fmla="*/ 181 w 193"/>
                  <a:gd name="T1" fmla="*/ 104 h 211"/>
                  <a:gd name="T2" fmla="*/ 61 w 193"/>
                  <a:gd name="T3" fmla="*/ 204 h 211"/>
                  <a:gd name="T4" fmla="*/ 9 w 193"/>
                  <a:gd name="T5" fmla="*/ 100 h 211"/>
                  <a:gd name="T6" fmla="*/ 106 w 193"/>
                  <a:gd name="T7" fmla="*/ 6 h 211"/>
                  <a:gd name="T8" fmla="*/ 181 w 193"/>
                  <a:gd name="T9" fmla="*/ 104 h 211"/>
                </a:gdLst>
                <a:ahLst/>
                <a:cxnLst>
                  <a:cxn ang="0">
                    <a:pos x="T0" y="T1"/>
                  </a:cxn>
                  <a:cxn ang="0">
                    <a:pos x="T2" y="T3"/>
                  </a:cxn>
                  <a:cxn ang="0">
                    <a:pos x="T4" y="T5"/>
                  </a:cxn>
                  <a:cxn ang="0">
                    <a:pos x="T6" y="T7"/>
                  </a:cxn>
                  <a:cxn ang="0">
                    <a:pos x="T8" y="T9"/>
                  </a:cxn>
                </a:cxnLst>
                <a:rect l="0" t="0" r="r" b="b"/>
                <a:pathLst>
                  <a:path w="193" h="211">
                    <a:moveTo>
                      <a:pt x="181" y="104"/>
                    </a:moveTo>
                    <a:cubicBezTo>
                      <a:pt x="168" y="177"/>
                      <a:pt x="99" y="211"/>
                      <a:pt x="61" y="204"/>
                    </a:cubicBezTo>
                    <a:cubicBezTo>
                      <a:pt x="24" y="197"/>
                      <a:pt x="0" y="151"/>
                      <a:pt x="9" y="100"/>
                    </a:cubicBezTo>
                    <a:cubicBezTo>
                      <a:pt x="17" y="50"/>
                      <a:pt x="68" y="0"/>
                      <a:pt x="106" y="6"/>
                    </a:cubicBezTo>
                    <a:cubicBezTo>
                      <a:pt x="144" y="13"/>
                      <a:pt x="193" y="32"/>
                      <a:pt x="181" y="104"/>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ïSḻïdé"/>
              <p:cNvSpPr/>
              <p:nvPr/>
            </p:nvSpPr>
            <p:spPr bwMode="auto">
              <a:xfrm>
                <a:off x="7232457" y="3218006"/>
                <a:ext cx="282232" cy="350812"/>
              </a:xfrm>
              <a:custGeom>
                <a:avLst/>
                <a:gdLst>
                  <a:gd name="T0" fmla="*/ 88 w 95"/>
                  <a:gd name="T1" fmla="*/ 57 h 118"/>
                  <a:gd name="T2" fmla="*/ 29 w 95"/>
                  <a:gd name="T3" fmla="*/ 115 h 118"/>
                  <a:gd name="T4" fmla="*/ 5 w 95"/>
                  <a:gd name="T5" fmla="*/ 57 h 118"/>
                  <a:gd name="T6" fmla="*/ 53 w 95"/>
                  <a:gd name="T7" fmla="*/ 3 h 118"/>
                  <a:gd name="T8" fmla="*/ 88 w 95"/>
                  <a:gd name="T9" fmla="*/ 57 h 118"/>
                </a:gdLst>
                <a:ahLst/>
                <a:cxnLst>
                  <a:cxn ang="0">
                    <a:pos x="T0" y="T1"/>
                  </a:cxn>
                  <a:cxn ang="0">
                    <a:pos x="T2" y="T3"/>
                  </a:cxn>
                  <a:cxn ang="0">
                    <a:pos x="T4" y="T5"/>
                  </a:cxn>
                  <a:cxn ang="0">
                    <a:pos x="T6" y="T7"/>
                  </a:cxn>
                  <a:cxn ang="0">
                    <a:pos x="T8" y="T9"/>
                  </a:cxn>
                </a:cxnLst>
                <a:rect l="0" t="0" r="r" b="b"/>
                <a:pathLst>
                  <a:path w="95" h="118">
                    <a:moveTo>
                      <a:pt x="88" y="57"/>
                    </a:moveTo>
                    <a:cubicBezTo>
                      <a:pt x="81" y="98"/>
                      <a:pt x="47" y="118"/>
                      <a:pt x="29" y="115"/>
                    </a:cubicBezTo>
                    <a:cubicBezTo>
                      <a:pt x="10" y="112"/>
                      <a:pt x="0" y="86"/>
                      <a:pt x="5" y="57"/>
                    </a:cubicBezTo>
                    <a:cubicBezTo>
                      <a:pt x="10" y="29"/>
                      <a:pt x="35" y="0"/>
                      <a:pt x="53" y="3"/>
                    </a:cubicBezTo>
                    <a:cubicBezTo>
                      <a:pt x="71" y="6"/>
                      <a:pt x="95" y="16"/>
                      <a:pt x="88" y="57"/>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î$ḷiḑe"/>
              <p:cNvSpPr/>
              <p:nvPr/>
            </p:nvSpPr>
            <p:spPr bwMode="auto">
              <a:xfrm>
                <a:off x="4436520" y="2956877"/>
                <a:ext cx="509072" cy="606665"/>
              </a:xfrm>
              <a:custGeom>
                <a:avLst/>
                <a:gdLst>
                  <a:gd name="T0" fmla="*/ 1 w 171"/>
                  <a:gd name="T1" fmla="*/ 83 h 203"/>
                  <a:gd name="T2" fmla="*/ 100 w 171"/>
                  <a:gd name="T3" fmla="*/ 203 h 203"/>
                  <a:gd name="T4" fmla="*/ 170 w 171"/>
                  <a:gd name="T5" fmla="*/ 110 h 203"/>
                  <a:gd name="T6" fmla="*/ 92 w 171"/>
                  <a:gd name="T7" fmla="*/ 0 h 203"/>
                  <a:gd name="T8" fmla="*/ 1 w 171"/>
                  <a:gd name="T9" fmla="*/ 83 h 203"/>
                </a:gdLst>
                <a:ahLst/>
                <a:cxnLst>
                  <a:cxn ang="0">
                    <a:pos x="T0" y="T1"/>
                  </a:cxn>
                  <a:cxn ang="0">
                    <a:pos x="T2" y="T3"/>
                  </a:cxn>
                  <a:cxn ang="0">
                    <a:pos x="T4" y="T5"/>
                  </a:cxn>
                  <a:cxn ang="0">
                    <a:pos x="T6" y="T7"/>
                  </a:cxn>
                  <a:cxn ang="0">
                    <a:pos x="T8" y="T9"/>
                  </a:cxn>
                </a:cxnLst>
                <a:rect l="0" t="0" r="r" b="b"/>
                <a:pathLst>
                  <a:path w="171" h="203">
                    <a:moveTo>
                      <a:pt x="1" y="83"/>
                    </a:moveTo>
                    <a:cubicBezTo>
                      <a:pt x="0" y="157"/>
                      <a:pt x="61" y="202"/>
                      <a:pt x="100" y="203"/>
                    </a:cubicBezTo>
                    <a:cubicBezTo>
                      <a:pt x="138" y="203"/>
                      <a:pt x="170" y="162"/>
                      <a:pt x="170" y="110"/>
                    </a:cubicBezTo>
                    <a:cubicBezTo>
                      <a:pt x="171" y="59"/>
                      <a:pt x="130" y="0"/>
                      <a:pt x="92" y="0"/>
                    </a:cubicBezTo>
                    <a:cubicBezTo>
                      <a:pt x="53" y="0"/>
                      <a:pt x="2" y="9"/>
                      <a:pt x="1" y="83"/>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işlîḑê"/>
              <p:cNvSpPr/>
              <p:nvPr/>
            </p:nvSpPr>
            <p:spPr bwMode="auto">
              <a:xfrm>
                <a:off x="4589505" y="3088761"/>
                <a:ext cx="245305" cy="342898"/>
              </a:xfrm>
              <a:custGeom>
                <a:avLst/>
                <a:gdLst>
                  <a:gd name="T0" fmla="*/ 1 w 83"/>
                  <a:gd name="T1" fmla="*/ 47 h 115"/>
                  <a:gd name="T2" fmla="*/ 49 w 83"/>
                  <a:gd name="T3" fmla="*/ 115 h 115"/>
                  <a:gd name="T4" fmla="*/ 82 w 83"/>
                  <a:gd name="T5" fmla="*/ 62 h 115"/>
                  <a:gd name="T6" fmla="*/ 45 w 83"/>
                  <a:gd name="T7" fmla="*/ 0 h 115"/>
                  <a:gd name="T8" fmla="*/ 1 w 83"/>
                  <a:gd name="T9" fmla="*/ 47 h 115"/>
                </a:gdLst>
                <a:ahLst/>
                <a:cxnLst>
                  <a:cxn ang="0">
                    <a:pos x="T0" y="T1"/>
                  </a:cxn>
                  <a:cxn ang="0">
                    <a:pos x="T2" y="T3"/>
                  </a:cxn>
                  <a:cxn ang="0">
                    <a:pos x="T4" y="T5"/>
                  </a:cxn>
                  <a:cxn ang="0">
                    <a:pos x="T6" y="T7"/>
                  </a:cxn>
                  <a:cxn ang="0">
                    <a:pos x="T8" y="T9"/>
                  </a:cxn>
                </a:cxnLst>
                <a:rect l="0" t="0" r="r" b="b"/>
                <a:pathLst>
                  <a:path w="83" h="115">
                    <a:moveTo>
                      <a:pt x="1" y="47"/>
                    </a:moveTo>
                    <a:cubicBezTo>
                      <a:pt x="0" y="89"/>
                      <a:pt x="30" y="114"/>
                      <a:pt x="49" y="115"/>
                    </a:cubicBezTo>
                    <a:cubicBezTo>
                      <a:pt x="67" y="115"/>
                      <a:pt x="82" y="91"/>
                      <a:pt x="82" y="62"/>
                    </a:cubicBezTo>
                    <a:cubicBezTo>
                      <a:pt x="83" y="33"/>
                      <a:pt x="63" y="0"/>
                      <a:pt x="45" y="0"/>
                    </a:cubicBezTo>
                    <a:cubicBezTo>
                      <a:pt x="26" y="0"/>
                      <a:pt x="1" y="5"/>
                      <a:pt x="1" y="47"/>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i$líḋé"/>
              <p:cNvSpPr/>
              <p:nvPr/>
            </p:nvSpPr>
            <p:spPr bwMode="auto">
              <a:xfrm>
                <a:off x="4750404" y="2083806"/>
                <a:ext cx="2629764" cy="2384459"/>
              </a:xfrm>
              <a:custGeom>
                <a:avLst/>
                <a:gdLst>
                  <a:gd name="T0" fmla="*/ 213 w 883"/>
                  <a:gd name="T1" fmla="*/ 2 h 800"/>
                  <a:gd name="T2" fmla="*/ 690 w 883"/>
                  <a:gd name="T3" fmla="*/ 51 h 800"/>
                  <a:gd name="T4" fmla="*/ 883 w 883"/>
                  <a:gd name="T5" fmla="*/ 354 h 800"/>
                  <a:gd name="T6" fmla="*/ 384 w 883"/>
                  <a:gd name="T7" fmla="*/ 747 h 800"/>
                  <a:gd name="T8" fmla="*/ 76 w 883"/>
                  <a:gd name="T9" fmla="*/ 589 h 800"/>
                  <a:gd name="T10" fmla="*/ 7 w 883"/>
                  <a:gd name="T11" fmla="*/ 326 h 800"/>
                  <a:gd name="T12" fmla="*/ 213 w 883"/>
                  <a:gd name="T13" fmla="*/ 2 h 800"/>
                </a:gdLst>
                <a:ahLst/>
                <a:cxnLst>
                  <a:cxn ang="0">
                    <a:pos x="T0" y="T1"/>
                  </a:cxn>
                  <a:cxn ang="0">
                    <a:pos x="T2" y="T3"/>
                  </a:cxn>
                  <a:cxn ang="0">
                    <a:pos x="T4" y="T5"/>
                  </a:cxn>
                  <a:cxn ang="0">
                    <a:pos x="T6" y="T7"/>
                  </a:cxn>
                  <a:cxn ang="0">
                    <a:pos x="T8" y="T9"/>
                  </a:cxn>
                  <a:cxn ang="0">
                    <a:pos x="T10" y="T11"/>
                  </a:cxn>
                  <a:cxn ang="0">
                    <a:pos x="T12" y="T13"/>
                  </a:cxn>
                </a:cxnLst>
                <a:rect l="0" t="0" r="r" b="b"/>
                <a:pathLst>
                  <a:path w="883" h="800">
                    <a:moveTo>
                      <a:pt x="213" y="2"/>
                    </a:moveTo>
                    <a:cubicBezTo>
                      <a:pt x="266" y="36"/>
                      <a:pt x="597" y="122"/>
                      <a:pt x="690" y="51"/>
                    </a:cubicBezTo>
                    <a:cubicBezTo>
                      <a:pt x="833" y="123"/>
                      <a:pt x="883" y="354"/>
                      <a:pt x="883" y="354"/>
                    </a:cubicBezTo>
                    <a:cubicBezTo>
                      <a:pt x="883" y="558"/>
                      <a:pt x="751" y="800"/>
                      <a:pt x="384" y="747"/>
                    </a:cubicBezTo>
                    <a:cubicBezTo>
                      <a:pt x="292" y="734"/>
                      <a:pt x="138" y="672"/>
                      <a:pt x="76" y="589"/>
                    </a:cubicBezTo>
                    <a:cubicBezTo>
                      <a:pt x="30" y="526"/>
                      <a:pt x="0" y="439"/>
                      <a:pt x="7" y="326"/>
                    </a:cubicBezTo>
                    <a:cubicBezTo>
                      <a:pt x="45" y="255"/>
                      <a:pt x="184" y="0"/>
                      <a:pt x="213" y="2"/>
                    </a:cubicBezTo>
                    <a:close/>
                  </a:path>
                </a:pathLst>
              </a:custGeom>
              <a:solidFill>
                <a:srgbClr val="F7E1C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ṧ1ïḍé"/>
              <p:cNvSpPr/>
              <p:nvPr/>
            </p:nvSpPr>
            <p:spPr bwMode="auto">
              <a:xfrm>
                <a:off x="6794602" y="2933137"/>
                <a:ext cx="403565" cy="406202"/>
              </a:xfrm>
              <a:custGeom>
                <a:avLst/>
                <a:gdLst>
                  <a:gd name="T0" fmla="*/ 6 w 136"/>
                  <a:gd name="T1" fmla="*/ 57 h 136"/>
                  <a:gd name="T2" fmla="*/ 57 w 136"/>
                  <a:gd name="T3" fmla="*/ 130 h 136"/>
                  <a:gd name="T4" fmla="*/ 130 w 136"/>
                  <a:gd name="T5" fmla="*/ 79 h 136"/>
                  <a:gd name="T6" fmla="*/ 79 w 136"/>
                  <a:gd name="T7" fmla="*/ 6 h 136"/>
                  <a:gd name="T8" fmla="*/ 6 w 136"/>
                  <a:gd name="T9" fmla="*/ 57 h 136"/>
                </a:gdLst>
                <a:ahLst/>
                <a:cxnLst>
                  <a:cxn ang="0">
                    <a:pos x="T0" y="T1"/>
                  </a:cxn>
                  <a:cxn ang="0">
                    <a:pos x="T2" y="T3"/>
                  </a:cxn>
                  <a:cxn ang="0">
                    <a:pos x="T4" y="T5"/>
                  </a:cxn>
                  <a:cxn ang="0">
                    <a:pos x="T6" y="T7"/>
                  </a:cxn>
                  <a:cxn ang="0">
                    <a:pos x="T8" y="T9"/>
                  </a:cxn>
                </a:cxnLst>
                <a:rect l="0" t="0" r="r" b="b"/>
                <a:pathLst>
                  <a:path w="136" h="136">
                    <a:moveTo>
                      <a:pt x="6" y="57"/>
                    </a:moveTo>
                    <a:cubicBezTo>
                      <a:pt x="0" y="92"/>
                      <a:pt x="23" y="124"/>
                      <a:pt x="57" y="130"/>
                    </a:cubicBezTo>
                    <a:cubicBezTo>
                      <a:pt x="92" y="136"/>
                      <a:pt x="124" y="113"/>
                      <a:pt x="130" y="79"/>
                    </a:cubicBezTo>
                    <a:cubicBezTo>
                      <a:pt x="136" y="45"/>
                      <a:pt x="113" y="12"/>
                      <a:pt x="79" y="6"/>
                    </a:cubicBezTo>
                    <a:cubicBezTo>
                      <a:pt x="45" y="0"/>
                      <a:pt x="12" y="23"/>
                      <a:pt x="6" y="57"/>
                    </a:cubicBezTo>
                    <a:close/>
                  </a:path>
                </a:pathLst>
              </a:custGeom>
              <a:solidFill>
                <a:srgbClr val="9C6E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íşḻidê"/>
              <p:cNvSpPr/>
              <p:nvPr/>
            </p:nvSpPr>
            <p:spPr bwMode="auto">
              <a:xfrm>
                <a:off x="6807792" y="3083485"/>
                <a:ext cx="218928" cy="166174"/>
              </a:xfrm>
              <a:custGeom>
                <a:avLst/>
                <a:gdLst>
                  <a:gd name="T0" fmla="*/ 3 w 73"/>
                  <a:gd name="T1" fmla="*/ 13 h 56"/>
                  <a:gd name="T2" fmla="*/ 37 w 73"/>
                  <a:gd name="T3" fmla="*/ 0 h 56"/>
                  <a:gd name="T4" fmla="*/ 70 w 73"/>
                  <a:gd name="T5" fmla="*/ 12 h 56"/>
                  <a:gd name="T6" fmla="*/ 62 w 73"/>
                  <a:gd name="T7" fmla="*/ 39 h 56"/>
                  <a:gd name="T8" fmla="*/ 43 w 73"/>
                  <a:gd name="T9" fmla="*/ 42 h 56"/>
                  <a:gd name="T10" fmla="*/ 21 w 73"/>
                  <a:gd name="T11" fmla="*/ 55 h 56"/>
                  <a:gd name="T12" fmla="*/ 12 w 73"/>
                  <a:gd name="T13" fmla="*/ 54 h 56"/>
                  <a:gd name="T14" fmla="*/ 1 w 73"/>
                  <a:gd name="T15" fmla="*/ 14 h 56"/>
                  <a:gd name="T16" fmla="*/ 3 w 73"/>
                  <a:gd name="T17"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56">
                    <a:moveTo>
                      <a:pt x="3" y="13"/>
                    </a:moveTo>
                    <a:cubicBezTo>
                      <a:pt x="3" y="13"/>
                      <a:pt x="25" y="0"/>
                      <a:pt x="37" y="0"/>
                    </a:cubicBezTo>
                    <a:cubicBezTo>
                      <a:pt x="58" y="2"/>
                      <a:pt x="67" y="3"/>
                      <a:pt x="70" y="12"/>
                    </a:cubicBezTo>
                    <a:cubicBezTo>
                      <a:pt x="73" y="21"/>
                      <a:pt x="72" y="35"/>
                      <a:pt x="62" y="39"/>
                    </a:cubicBezTo>
                    <a:cubicBezTo>
                      <a:pt x="62" y="39"/>
                      <a:pt x="53" y="39"/>
                      <a:pt x="43" y="42"/>
                    </a:cubicBezTo>
                    <a:cubicBezTo>
                      <a:pt x="34" y="46"/>
                      <a:pt x="21" y="55"/>
                      <a:pt x="21" y="55"/>
                    </a:cubicBezTo>
                    <a:cubicBezTo>
                      <a:pt x="18" y="56"/>
                      <a:pt x="14" y="55"/>
                      <a:pt x="12" y="54"/>
                    </a:cubicBezTo>
                    <a:cubicBezTo>
                      <a:pt x="4" y="43"/>
                      <a:pt x="0" y="29"/>
                      <a:pt x="1" y="14"/>
                    </a:cubicBezTo>
                    <a:cubicBezTo>
                      <a:pt x="3" y="13"/>
                      <a:pt x="3" y="13"/>
                      <a:pt x="3" y="13"/>
                    </a:cubicBezTo>
                    <a:close/>
                  </a:path>
                </a:pathLst>
              </a:custGeom>
              <a:solidFill>
                <a:srgbClr val="C1BB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ïṣḷíḋé"/>
              <p:cNvSpPr/>
              <p:nvPr/>
            </p:nvSpPr>
            <p:spPr bwMode="auto">
              <a:xfrm>
                <a:off x="5143417" y="2832905"/>
                <a:ext cx="403565" cy="403565"/>
              </a:xfrm>
              <a:custGeom>
                <a:avLst/>
                <a:gdLst>
                  <a:gd name="T0" fmla="*/ 6 w 136"/>
                  <a:gd name="T1" fmla="*/ 57 h 136"/>
                  <a:gd name="T2" fmla="*/ 57 w 136"/>
                  <a:gd name="T3" fmla="*/ 130 h 136"/>
                  <a:gd name="T4" fmla="*/ 130 w 136"/>
                  <a:gd name="T5" fmla="*/ 79 h 136"/>
                  <a:gd name="T6" fmla="*/ 79 w 136"/>
                  <a:gd name="T7" fmla="*/ 6 h 136"/>
                  <a:gd name="T8" fmla="*/ 6 w 136"/>
                  <a:gd name="T9" fmla="*/ 57 h 136"/>
                </a:gdLst>
                <a:ahLst/>
                <a:cxnLst>
                  <a:cxn ang="0">
                    <a:pos x="T0" y="T1"/>
                  </a:cxn>
                  <a:cxn ang="0">
                    <a:pos x="T2" y="T3"/>
                  </a:cxn>
                  <a:cxn ang="0">
                    <a:pos x="T4" y="T5"/>
                  </a:cxn>
                  <a:cxn ang="0">
                    <a:pos x="T6" y="T7"/>
                  </a:cxn>
                  <a:cxn ang="0">
                    <a:pos x="T8" y="T9"/>
                  </a:cxn>
                </a:cxnLst>
                <a:rect l="0" t="0" r="r" b="b"/>
                <a:pathLst>
                  <a:path w="136" h="136">
                    <a:moveTo>
                      <a:pt x="6" y="57"/>
                    </a:moveTo>
                    <a:cubicBezTo>
                      <a:pt x="0" y="91"/>
                      <a:pt x="23" y="124"/>
                      <a:pt x="57" y="130"/>
                    </a:cubicBezTo>
                    <a:cubicBezTo>
                      <a:pt x="91" y="136"/>
                      <a:pt x="124" y="113"/>
                      <a:pt x="130" y="79"/>
                    </a:cubicBezTo>
                    <a:cubicBezTo>
                      <a:pt x="136" y="44"/>
                      <a:pt x="113" y="12"/>
                      <a:pt x="79" y="6"/>
                    </a:cubicBezTo>
                    <a:cubicBezTo>
                      <a:pt x="44" y="0"/>
                      <a:pt x="12" y="23"/>
                      <a:pt x="6" y="57"/>
                    </a:cubicBezTo>
                    <a:close/>
                  </a:path>
                </a:pathLst>
              </a:custGeom>
              <a:solidFill>
                <a:srgbClr val="9C6E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íṩḻiḍé"/>
              <p:cNvSpPr/>
              <p:nvPr/>
            </p:nvSpPr>
            <p:spPr bwMode="auto">
              <a:xfrm>
                <a:off x="5153968" y="2977978"/>
                <a:ext cx="221565" cy="171450"/>
              </a:xfrm>
              <a:custGeom>
                <a:avLst/>
                <a:gdLst>
                  <a:gd name="T0" fmla="*/ 3 w 74"/>
                  <a:gd name="T1" fmla="*/ 14 h 57"/>
                  <a:gd name="T2" fmla="*/ 38 w 74"/>
                  <a:gd name="T3" fmla="*/ 1 h 57"/>
                  <a:gd name="T4" fmla="*/ 70 w 74"/>
                  <a:gd name="T5" fmla="*/ 13 h 57"/>
                  <a:gd name="T6" fmla="*/ 62 w 74"/>
                  <a:gd name="T7" fmla="*/ 40 h 57"/>
                  <a:gd name="T8" fmla="*/ 44 w 74"/>
                  <a:gd name="T9" fmla="*/ 43 h 57"/>
                  <a:gd name="T10" fmla="*/ 21 w 74"/>
                  <a:gd name="T11" fmla="*/ 55 h 57"/>
                  <a:gd name="T12" fmla="*/ 12 w 74"/>
                  <a:gd name="T13" fmla="*/ 55 h 57"/>
                  <a:gd name="T14" fmla="*/ 1 w 74"/>
                  <a:gd name="T15" fmla="*/ 15 h 57"/>
                  <a:gd name="T16" fmla="*/ 3 w 74"/>
                  <a:gd name="T17" fmla="*/ 1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57">
                    <a:moveTo>
                      <a:pt x="3" y="14"/>
                    </a:moveTo>
                    <a:cubicBezTo>
                      <a:pt x="3" y="14"/>
                      <a:pt x="26" y="0"/>
                      <a:pt x="38" y="1"/>
                    </a:cubicBezTo>
                    <a:cubicBezTo>
                      <a:pt x="58" y="3"/>
                      <a:pt x="67" y="4"/>
                      <a:pt x="70" y="13"/>
                    </a:cubicBezTo>
                    <a:cubicBezTo>
                      <a:pt x="74" y="22"/>
                      <a:pt x="72" y="36"/>
                      <a:pt x="62" y="40"/>
                    </a:cubicBezTo>
                    <a:cubicBezTo>
                      <a:pt x="62" y="40"/>
                      <a:pt x="54" y="40"/>
                      <a:pt x="44" y="43"/>
                    </a:cubicBezTo>
                    <a:cubicBezTo>
                      <a:pt x="34" y="47"/>
                      <a:pt x="21" y="55"/>
                      <a:pt x="21" y="55"/>
                    </a:cubicBezTo>
                    <a:cubicBezTo>
                      <a:pt x="18" y="57"/>
                      <a:pt x="15" y="56"/>
                      <a:pt x="12" y="55"/>
                    </a:cubicBezTo>
                    <a:cubicBezTo>
                      <a:pt x="4" y="44"/>
                      <a:pt x="0" y="30"/>
                      <a:pt x="1" y="15"/>
                    </a:cubicBezTo>
                    <a:cubicBezTo>
                      <a:pt x="3" y="14"/>
                      <a:pt x="3" y="14"/>
                      <a:pt x="3" y="14"/>
                    </a:cubicBezTo>
                    <a:close/>
                  </a:path>
                </a:pathLst>
              </a:custGeom>
              <a:solidFill>
                <a:srgbClr val="C1BB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i$ḷïḓè"/>
              <p:cNvSpPr/>
              <p:nvPr/>
            </p:nvSpPr>
            <p:spPr bwMode="auto">
              <a:xfrm>
                <a:off x="6209038" y="3326152"/>
                <a:ext cx="155624" cy="150348"/>
              </a:xfrm>
              <a:custGeom>
                <a:avLst/>
                <a:gdLst>
                  <a:gd name="T0" fmla="*/ 33 w 52"/>
                  <a:gd name="T1" fmla="*/ 0 h 50"/>
                  <a:gd name="T2" fmla="*/ 52 w 52"/>
                  <a:gd name="T3" fmla="*/ 37 h 50"/>
                  <a:gd name="T4" fmla="*/ 21 w 52"/>
                  <a:gd name="T5" fmla="*/ 48 h 50"/>
                  <a:gd name="T6" fmla="*/ 0 w 52"/>
                  <a:gd name="T7" fmla="*/ 38 h 50"/>
                  <a:gd name="T8" fmla="*/ 33 w 52"/>
                  <a:gd name="T9" fmla="*/ 0 h 50"/>
                </a:gdLst>
                <a:ahLst/>
                <a:cxnLst>
                  <a:cxn ang="0">
                    <a:pos x="T0" y="T1"/>
                  </a:cxn>
                  <a:cxn ang="0">
                    <a:pos x="T2" y="T3"/>
                  </a:cxn>
                  <a:cxn ang="0">
                    <a:pos x="T4" y="T5"/>
                  </a:cxn>
                  <a:cxn ang="0">
                    <a:pos x="T6" y="T7"/>
                  </a:cxn>
                  <a:cxn ang="0">
                    <a:pos x="T8" y="T9"/>
                  </a:cxn>
                </a:cxnLst>
                <a:rect l="0" t="0" r="r" b="b"/>
                <a:pathLst>
                  <a:path w="52" h="50">
                    <a:moveTo>
                      <a:pt x="33" y="0"/>
                    </a:moveTo>
                    <a:cubicBezTo>
                      <a:pt x="52" y="37"/>
                      <a:pt x="52" y="37"/>
                      <a:pt x="52" y="37"/>
                    </a:cubicBezTo>
                    <a:cubicBezTo>
                      <a:pt x="52" y="37"/>
                      <a:pt x="35" y="50"/>
                      <a:pt x="21" y="48"/>
                    </a:cubicBezTo>
                    <a:cubicBezTo>
                      <a:pt x="8" y="45"/>
                      <a:pt x="0" y="38"/>
                      <a:pt x="0" y="38"/>
                    </a:cubicBezTo>
                    <a:cubicBezTo>
                      <a:pt x="33" y="0"/>
                      <a:pt x="33" y="0"/>
                      <a:pt x="33" y="0"/>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ïṩḻiḋè"/>
              <p:cNvSpPr/>
              <p:nvPr/>
            </p:nvSpPr>
            <p:spPr bwMode="auto">
              <a:xfrm>
                <a:off x="6206401" y="3262847"/>
                <a:ext cx="158261" cy="179362"/>
              </a:xfrm>
              <a:custGeom>
                <a:avLst/>
                <a:gdLst>
                  <a:gd name="T0" fmla="*/ 60 w 60"/>
                  <a:gd name="T1" fmla="*/ 65 h 68"/>
                  <a:gd name="T2" fmla="*/ 0 w 60"/>
                  <a:gd name="T3" fmla="*/ 68 h 68"/>
                  <a:gd name="T4" fmla="*/ 28 w 60"/>
                  <a:gd name="T5" fmla="*/ 0 h 68"/>
                  <a:gd name="T6" fmla="*/ 60 w 60"/>
                  <a:gd name="T7" fmla="*/ 65 h 68"/>
                  <a:gd name="T8" fmla="*/ 60 w 60"/>
                  <a:gd name="T9" fmla="*/ 65 h 68"/>
                </a:gdLst>
                <a:ahLst/>
                <a:cxnLst>
                  <a:cxn ang="0">
                    <a:pos x="T0" y="T1"/>
                  </a:cxn>
                  <a:cxn ang="0">
                    <a:pos x="T2" y="T3"/>
                  </a:cxn>
                  <a:cxn ang="0">
                    <a:pos x="T4" y="T5"/>
                  </a:cxn>
                  <a:cxn ang="0">
                    <a:pos x="T6" y="T7"/>
                  </a:cxn>
                  <a:cxn ang="0">
                    <a:pos x="T8" y="T9"/>
                  </a:cxn>
                </a:cxnLst>
                <a:rect l="0" t="0" r="r" b="b"/>
                <a:pathLst>
                  <a:path w="60" h="68">
                    <a:moveTo>
                      <a:pt x="60" y="65"/>
                    </a:moveTo>
                    <a:lnTo>
                      <a:pt x="0" y="68"/>
                    </a:lnTo>
                    <a:lnTo>
                      <a:pt x="28" y="0"/>
                    </a:lnTo>
                    <a:lnTo>
                      <a:pt x="60" y="65"/>
                    </a:lnTo>
                    <a:lnTo>
                      <a:pt x="60" y="65"/>
                    </a:lnTo>
                    <a:close/>
                  </a:path>
                </a:pathLst>
              </a:custGeom>
              <a:solidFill>
                <a:srgbClr val="F2AE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îṥḷiḓé"/>
              <p:cNvSpPr/>
              <p:nvPr/>
            </p:nvSpPr>
            <p:spPr bwMode="auto">
              <a:xfrm>
                <a:off x="4916577" y="3202180"/>
                <a:ext cx="540724" cy="258492"/>
              </a:xfrm>
              <a:custGeom>
                <a:avLst/>
                <a:gdLst>
                  <a:gd name="T0" fmla="*/ 3 w 182"/>
                  <a:gd name="T1" fmla="*/ 28 h 87"/>
                  <a:gd name="T2" fmla="*/ 85 w 182"/>
                  <a:gd name="T3" fmla="*/ 78 h 87"/>
                  <a:gd name="T4" fmla="*/ 178 w 182"/>
                  <a:gd name="T5" fmla="*/ 59 h 87"/>
                  <a:gd name="T6" fmla="*/ 97 w 182"/>
                  <a:gd name="T7" fmla="*/ 9 h 87"/>
                  <a:gd name="T8" fmla="*/ 3 w 182"/>
                  <a:gd name="T9" fmla="*/ 28 h 87"/>
                </a:gdLst>
                <a:ahLst/>
                <a:cxnLst>
                  <a:cxn ang="0">
                    <a:pos x="T0" y="T1"/>
                  </a:cxn>
                  <a:cxn ang="0">
                    <a:pos x="T2" y="T3"/>
                  </a:cxn>
                  <a:cxn ang="0">
                    <a:pos x="T4" y="T5"/>
                  </a:cxn>
                  <a:cxn ang="0">
                    <a:pos x="T6" y="T7"/>
                  </a:cxn>
                  <a:cxn ang="0">
                    <a:pos x="T8" y="T9"/>
                  </a:cxn>
                </a:cxnLst>
                <a:rect l="0" t="0" r="r" b="b"/>
                <a:pathLst>
                  <a:path w="182" h="87">
                    <a:moveTo>
                      <a:pt x="3" y="28"/>
                    </a:moveTo>
                    <a:cubicBezTo>
                      <a:pt x="0" y="48"/>
                      <a:pt x="36" y="70"/>
                      <a:pt x="85" y="78"/>
                    </a:cubicBezTo>
                    <a:cubicBezTo>
                      <a:pt x="133" y="87"/>
                      <a:pt x="175" y="78"/>
                      <a:pt x="178" y="59"/>
                    </a:cubicBezTo>
                    <a:cubicBezTo>
                      <a:pt x="182" y="40"/>
                      <a:pt x="145" y="17"/>
                      <a:pt x="97" y="9"/>
                    </a:cubicBezTo>
                    <a:cubicBezTo>
                      <a:pt x="48" y="0"/>
                      <a:pt x="7" y="9"/>
                      <a:pt x="3" y="28"/>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išḻíḓe"/>
              <p:cNvSpPr/>
              <p:nvPr/>
            </p:nvSpPr>
            <p:spPr bwMode="auto">
              <a:xfrm>
                <a:off x="6820979" y="3370991"/>
                <a:ext cx="466869" cy="208377"/>
              </a:xfrm>
              <a:custGeom>
                <a:avLst/>
                <a:gdLst>
                  <a:gd name="T0" fmla="*/ 1 w 157"/>
                  <a:gd name="T1" fmla="*/ 42 h 70"/>
                  <a:gd name="T2" fmla="*/ 81 w 157"/>
                  <a:gd name="T3" fmla="*/ 67 h 70"/>
                  <a:gd name="T4" fmla="*/ 156 w 157"/>
                  <a:gd name="T5" fmla="*/ 28 h 70"/>
                  <a:gd name="T6" fmla="*/ 76 w 157"/>
                  <a:gd name="T7" fmla="*/ 3 h 70"/>
                  <a:gd name="T8" fmla="*/ 1 w 157"/>
                  <a:gd name="T9" fmla="*/ 42 h 70"/>
                </a:gdLst>
                <a:ahLst/>
                <a:cxnLst>
                  <a:cxn ang="0">
                    <a:pos x="T0" y="T1"/>
                  </a:cxn>
                  <a:cxn ang="0">
                    <a:pos x="T2" y="T3"/>
                  </a:cxn>
                  <a:cxn ang="0">
                    <a:pos x="T4" y="T5"/>
                  </a:cxn>
                  <a:cxn ang="0">
                    <a:pos x="T6" y="T7"/>
                  </a:cxn>
                  <a:cxn ang="0">
                    <a:pos x="T8" y="T9"/>
                  </a:cxn>
                </a:cxnLst>
                <a:rect l="0" t="0" r="r" b="b"/>
                <a:pathLst>
                  <a:path w="157" h="70">
                    <a:moveTo>
                      <a:pt x="1" y="42"/>
                    </a:moveTo>
                    <a:cubicBezTo>
                      <a:pt x="2" y="59"/>
                      <a:pt x="38" y="70"/>
                      <a:pt x="81" y="67"/>
                    </a:cubicBezTo>
                    <a:cubicBezTo>
                      <a:pt x="124" y="63"/>
                      <a:pt x="157" y="46"/>
                      <a:pt x="156" y="28"/>
                    </a:cubicBezTo>
                    <a:cubicBezTo>
                      <a:pt x="154" y="11"/>
                      <a:pt x="118" y="0"/>
                      <a:pt x="76" y="3"/>
                    </a:cubicBezTo>
                    <a:cubicBezTo>
                      <a:pt x="33" y="7"/>
                      <a:pt x="0" y="24"/>
                      <a:pt x="1" y="42"/>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ïŝḻîďé"/>
              <p:cNvSpPr/>
              <p:nvPr/>
            </p:nvSpPr>
            <p:spPr bwMode="auto">
              <a:xfrm>
                <a:off x="4877013" y="2044241"/>
                <a:ext cx="2445126" cy="838781"/>
              </a:xfrm>
              <a:custGeom>
                <a:avLst/>
                <a:gdLst>
                  <a:gd name="T0" fmla="*/ 171 w 820"/>
                  <a:gd name="T1" fmla="*/ 2 h 281"/>
                  <a:gd name="T2" fmla="*/ 648 w 820"/>
                  <a:gd name="T3" fmla="*/ 51 h 281"/>
                  <a:gd name="T4" fmla="*/ 820 w 820"/>
                  <a:gd name="T5" fmla="*/ 281 h 281"/>
                  <a:gd name="T6" fmla="*/ 801 w 820"/>
                  <a:gd name="T7" fmla="*/ 274 h 281"/>
                  <a:gd name="T8" fmla="*/ 532 w 820"/>
                  <a:gd name="T9" fmla="*/ 249 h 281"/>
                  <a:gd name="T10" fmla="*/ 274 w 820"/>
                  <a:gd name="T11" fmla="*/ 260 h 281"/>
                  <a:gd name="T12" fmla="*/ 40 w 820"/>
                  <a:gd name="T13" fmla="*/ 234 h 281"/>
                  <a:gd name="T14" fmla="*/ 28 w 820"/>
                  <a:gd name="T15" fmla="*/ 243 h 281"/>
                  <a:gd name="T16" fmla="*/ 0 w 820"/>
                  <a:gd name="T17" fmla="*/ 262 h 281"/>
                  <a:gd name="T18" fmla="*/ 171 w 820"/>
                  <a:gd name="T19" fmla="*/ 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0" h="281">
                    <a:moveTo>
                      <a:pt x="171" y="2"/>
                    </a:moveTo>
                    <a:cubicBezTo>
                      <a:pt x="224" y="36"/>
                      <a:pt x="555" y="122"/>
                      <a:pt x="648" y="51"/>
                    </a:cubicBezTo>
                    <a:cubicBezTo>
                      <a:pt x="739" y="96"/>
                      <a:pt x="793" y="207"/>
                      <a:pt x="820" y="281"/>
                    </a:cubicBezTo>
                    <a:cubicBezTo>
                      <a:pt x="814" y="279"/>
                      <a:pt x="808" y="276"/>
                      <a:pt x="801" y="274"/>
                    </a:cubicBezTo>
                    <a:cubicBezTo>
                      <a:pt x="714" y="248"/>
                      <a:pt x="631" y="231"/>
                      <a:pt x="532" y="249"/>
                    </a:cubicBezTo>
                    <a:cubicBezTo>
                      <a:pt x="433" y="266"/>
                      <a:pt x="372" y="269"/>
                      <a:pt x="274" y="260"/>
                    </a:cubicBezTo>
                    <a:cubicBezTo>
                      <a:pt x="238" y="257"/>
                      <a:pt x="85" y="255"/>
                      <a:pt x="40" y="234"/>
                    </a:cubicBezTo>
                    <a:cubicBezTo>
                      <a:pt x="36" y="237"/>
                      <a:pt x="32" y="240"/>
                      <a:pt x="28" y="243"/>
                    </a:cubicBezTo>
                    <a:cubicBezTo>
                      <a:pt x="18" y="250"/>
                      <a:pt x="9" y="257"/>
                      <a:pt x="0" y="262"/>
                    </a:cubicBezTo>
                    <a:cubicBezTo>
                      <a:pt x="56" y="160"/>
                      <a:pt x="148" y="0"/>
                      <a:pt x="171" y="2"/>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îṥľíḓe"/>
              <p:cNvSpPr/>
              <p:nvPr/>
            </p:nvSpPr>
            <p:spPr bwMode="auto">
              <a:xfrm>
                <a:off x="6868457" y="2571776"/>
                <a:ext cx="263768" cy="182000"/>
              </a:xfrm>
              <a:custGeom>
                <a:avLst/>
                <a:gdLst>
                  <a:gd name="T0" fmla="*/ 86 w 89"/>
                  <a:gd name="T1" fmla="*/ 55 h 61"/>
                  <a:gd name="T2" fmla="*/ 0 w 89"/>
                  <a:gd name="T3" fmla="*/ 61 h 61"/>
                  <a:gd name="T4" fmla="*/ 86 w 89"/>
                  <a:gd name="T5" fmla="*/ 55 h 61"/>
                </a:gdLst>
                <a:ahLst/>
                <a:cxnLst>
                  <a:cxn ang="0">
                    <a:pos x="T0" y="T1"/>
                  </a:cxn>
                  <a:cxn ang="0">
                    <a:pos x="T2" y="T3"/>
                  </a:cxn>
                  <a:cxn ang="0">
                    <a:pos x="T4" y="T5"/>
                  </a:cxn>
                </a:cxnLst>
                <a:rect l="0" t="0" r="r" b="b"/>
                <a:pathLst>
                  <a:path w="89" h="61">
                    <a:moveTo>
                      <a:pt x="86" y="55"/>
                    </a:moveTo>
                    <a:cubicBezTo>
                      <a:pt x="89" y="61"/>
                      <a:pt x="12" y="61"/>
                      <a:pt x="0" y="61"/>
                    </a:cubicBezTo>
                    <a:cubicBezTo>
                      <a:pt x="0" y="36"/>
                      <a:pt x="58" y="0"/>
                      <a:pt x="86" y="55"/>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ïṩlîdé"/>
              <p:cNvSpPr/>
              <p:nvPr/>
            </p:nvSpPr>
            <p:spPr bwMode="auto">
              <a:xfrm>
                <a:off x="6873733" y="2542761"/>
                <a:ext cx="266406" cy="182000"/>
              </a:xfrm>
              <a:custGeom>
                <a:avLst/>
                <a:gdLst>
                  <a:gd name="T0" fmla="*/ 85 w 89"/>
                  <a:gd name="T1" fmla="*/ 55 h 61"/>
                  <a:gd name="T2" fmla="*/ 0 w 89"/>
                  <a:gd name="T3" fmla="*/ 60 h 61"/>
                  <a:gd name="T4" fmla="*/ 85 w 89"/>
                  <a:gd name="T5" fmla="*/ 55 h 61"/>
                </a:gdLst>
                <a:ahLst/>
                <a:cxnLst>
                  <a:cxn ang="0">
                    <a:pos x="T0" y="T1"/>
                  </a:cxn>
                  <a:cxn ang="0">
                    <a:pos x="T2" y="T3"/>
                  </a:cxn>
                  <a:cxn ang="0">
                    <a:pos x="T4" y="T5"/>
                  </a:cxn>
                </a:cxnLst>
                <a:rect l="0" t="0" r="r" b="b"/>
                <a:pathLst>
                  <a:path w="89" h="61">
                    <a:moveTo>
                      <a:pt x="85" y="55"/>
                    </a:moveTo>
                    <a:cubicBezTo>
                      <a:pt x="89" y="61"/>
                      <a:pt x="11" y="61"/>
                      <a:pt x="0" y="60"/>
                    </a:cubicBezTo>
                    <a:cubicBezTo>
                      <a:pt x="0" y="35"/>
                      <a:pt x="58" y="0"/>
                      <a:pt x="85" y="55"/>
                    </a:cubicBezTo>
                    <a:close/>
                  </a:path>
                </a:pathLst>
              </a:custGeom>
              <a:solidFill>
                <a:srgbClr val="9C6E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ṥľíďé"/>
              <p:cNvSpPr/>
              <p:nvPr/>
            </p:nvSpPr>
            <p:spPr bwMode="auto">
              <a:xfrm>
                <a:off x="5198809" y="2534849"/>
                <a:ext cx="263768" cy="189913"/>
              </a:xfrm>
              <a:custGeom>
                <a:avLst/>
                <a:gdLst>
                  <a:gd name="T0" fmla="*/ 86 w 88"/>
                  <a:gd name="T1" fmla="*/ 58 h 64"/>
                  <a:gd name="T2" fmla="*/ 0 w 88"/>
                  <a:gd name="T3" fmla="*/ 54 h 64"/>
                  <a:gd name="T4" fmla="*/ 86 w 88"/>
                  <a:gd name="T5" fmla="*/ 58 h 64"/>
                </a:gdLst>
                <a:ahLst/>
                <a:cxnLst>
                  <a:cxn ang="0">
                    <a:pos x="T0" y="T1"/>
                  </a:cxn>
                  <a:cxn ang="0">
                    <a:pos x="T2" y="T3"/>
                  </a:cxn>
                  <a:cxn ang="0">
                    <a:pos x="T4" y="T5"/>
                  </a:cxn>
                </a:cxnLst>
                <a:rect l="0" t="0" r="r" b="b"/>
                <a:pathLst>
                  <a:path w="88" h="64">
                    <a:moveTo>
                      <a:pt x="86" y="58"/>
                    </a:moveTo>
                    <a:cubicBezTo>
                      <a:pt x="88" y="64"/>
                      <a:pt x="11" y="55"/>
                      <a:pt x="0" y="54"/>
                    </a:cubicBezTo>
                    <a:cubicBezTo>
                      <a:pt x="3" y="29"/>
                      <a:pt x="64" y="0"/>
                      <a:pt x="86" y="58"/>
                    </a:cubicBezTo>
                    <a:close/>
                  </a:path>
                </a:pathLst>
              </a:custGeom>
              <a:solidFill>
                <a:srgbClr val="F6D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ïśḷíḋé"/>
              <p:cNvSpPr/>
              <p:nvPr/>
            </p:nvSpPr>
            <p:spPr bwMode="auto">
              <a:xfrm>
                <a:off x="5201446" y="2508472"/>
                <a:ext cx="266406" cy="189913"/>
              </a:xfrm>
              <a:custGeom>
                <a:avLst/>
                <a:gdLst>
                  <a:gd name="T0" fmla="*/ 86 w 89"/>
                  <a:gd name="T1" fmla="*/ 57 h 64"/>
                  <a:gd name="T2" fmla="*/ 0 w 89"/>
                  <a:gd name="T3" fmla="*/ 53 h 64"/>
                  <a:gd name="T4" fmla="*/ 86 w 89"/>
                  <a:gd name="T5" fmla="*/ 57 h 64"/>
                </a:gdLst>
                <a:ahLst/>
                <a:cxnLst>
                  <a:cxn ang="0">
                    <a:pos x="T0" y="T1"/>
                  </a:cxn>
                  <a:cxn ang="0">
                    <a:pos x="T2" y="T3"/>
                  </a:cxn>
                  <a:cxn ang="0">
                    <a:pos x="T4" y="T5"/>
                  </a:cxn>
                </a:cxnLst>
                <a:rect l="0" t="0" r="r" b="b"/>
                <a:pathLst>
                  <a:path w="89" h="64">
                    <a:moveTo>
                      <a:pt x="86" y="57"/>
                    </a:moveTo>
                    <a:cubicBezTo>
                      <a:pt x="89" y="64"/>
                      <a:pt x="12" y="55"/>
                      <a:pt x="0" y="53"/>
                    </a:cubicBezTo>
                    <a:cubicBezTo>
                      <a:pt x="3" y="29"/>
                      <a:pt x="65" y="0"/>
                      <a:pt x="86" y="57"/>
                    </a:cubicBezTo>
                    <a:close/>
                  </a:path>
                </a:pathLst>
              </a:custGeom>
              <a:solidFill>
                <a:srgbClr val="9C6E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ïşľîďê"/>
              <p:cNvSpPr/>
              <p:nvPr/>
            </p:nvSpPr>
            <p:spPr bwMode="auto">
              <a:xfrm>
                <a:off x="5921532" y="2038966"/>
                <a:ext cx="727999" cy="250580"/>
              </a:xfrm>
              <a:custGeom>
                <a:avLst/>
                <a:gdLst>
                  <a:gd name="T0" fmla="*/ 276 w 276"/>
                  <a:gd name="T1" fmla="*/ 85 h 95"/>
                  <a:gd name="T2" fmla="*/ 233 w 276"/>
                  <a:gd name="T3" fmla="*/ 12 h 95"/>
                  <a:gd name="T4" fmla="*/ 242 w 276"/>
                  <a:gd name="T5" fmla="*/ 57 h 95"/>
                  <a:gd name="T6" fmla="*/ 153 w 276"/>
                  <a:gd name="T7" fmla="*/ 1 h 95"/>
                  <a:gd name="T8" fmla="*/ 193 w 276"/>
                  <a:gd name="T9" fmla="*/ 46 h 95"/>
                  <a:gd name="T10" fmla="*/ 61 w 276"/>
                  <a:gd name="T11" fmla="*/ 0 h 95"/>
                  <a:gd name="T12" fmla="*/ 125 w 276"/>
                  <a:gd name="T13" fmla="*/ 50 h 95"/>
                  <a:gd name="T14" fmla="*/ 0 w 276"/>
                  <a:gd name="T15" fmla="*/ 27 h 95"/>
                  <a:gd name="T16" fmla="*/ 135 w 276"/>
                  <a:gd name="T17" fmla="*/ 92 h 95"/>
                  <a:gd name="T18" fmla="*/ 127 w 276"/>
                  <a:gd name="T19" fmla="*/ 66 h 95"/>
                  <a:gd name="T20" fmla="*/ 195 w 276"/>
                  <a:gd name="T21" fmla="*/ 88 h 95"/>
                  <a:gd name="T22" fmla="*/ 158 w 276"/>
                  <a:gd name="T23" fmla="*/ 51 h 95"/>
                  <a:gd name="T24" fmla="*/ 256 w 276"/>
                  <a:gd name="T25" fmla="*/ 95 h 95"/>
                  <a:gd name="T26" fmla="*/ 218 w 276"/>
                  <a:gd name="T27" fmla="*/ 55 h 95"/>
                  <a:gd name="T28" fmla="*/ 276 w 276"/>
                  <a:gd name="T29" fmla="*/ 85 h 95"/>
                  <a:gd name="T30" fmla="*/ 276 w 276"/>
                  <a:gd name="T3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 h="95">
                    <a:moveTo>
                      <a:pt x="276" y="85"/>
                    </a:moveTo>
                    <a:lnTo>
                      <a:pt x="233" y="12"/>
                    </a:lnTo>
                    <a:lnTo>
                      <a:pt x="242" y="57"/>
                    </a:lnTo>
                    <a:lnTo>
                      <a:pt x="153" y="1"/>
                    </a:lnTo>
                    <a:lnTo>
                      <a:pt x="193" y="46"/>
                    </a:lnTo>
                    <a:lnTo>
                      <a:pt x="61" y="0"/>
                    </a:lnTo>
                    <a:lnTo>
                      <a:pt x="125" y="50"/>
                    </a:lnTo>
                    <a:lnTo>
                      <a:pt x="0" y="27"/>
                    </a:lnTo>
                    <a:lnTo>
                      <a:pt x="135" y="92"/>
                    </a:lnTo>
                    <a:lnTo>
                      <a:pt x="127" y="66"/>
                    </a:lnTo>
                    <a:lnTo>
                      <a:pt x="195" y="88"/>
                    </a:lnTo>
                    <a:lnTo>
                      <a:pt x="158" y="51"/>
                    </a:lnTo>
                    <a:lnTo>
                      <a:pt x="256" y="95"/>
                    </a:lnTo>
                    <a:lnTo>
                      <a:pt x="218" y="55"/>
                    </a:lnTo>
                    <a:lnTo>
                      <a:pt x="276" y="85"/>
                    </a:lnTo>
                    <a:lnTo>
                      <a:pt x="276" y="85"/>
                    </a:lnTo>
                    <a:close/>
                  </a:path>
                </a:pathLst>
              </a:custGeom>
              <a:solidFill>
                <a:srgbClr val="7278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ṩļiḑé"/>
              <p:cNvSpPr/>
              <p:nvPr/>
            </p:nvSpPr>
            <p:spPr bwMode="auto">
              <a:xfrm>
                <a:off x="4784693" y="1413836"/>
                <a:ext cx="2516343" cy="1318838"/>
              </a:xfrm>
              <a:custGeom>
                <a:avLst/>
                <a:gdLst>
                  <a:gd name="T0" fmla="*/ 844 w 844"/>
                  <a:gd name="T1" fmla="*/ 363 h 443"/>
                  <a:gd name="T2" fmla="*/ 821 w 844"/>
                  <a:gd name="T3" fmla="*/ 249 h 443"/>
                  <a:gd name="T4" fmla="*/ 764 w 844"/>
                  <a:gd name="T5" fmla="*/ 155 h 443"/>
                  <a:gd name="T6" fmla="*/ 444 w 844"/>
                  <a:gd name="T7" fmla="*/ 16 h 443"/>
                  <a:gd name="T8" fmla="*/ 211 w 844"/>
                  <a:gd name="T9" fmla="*/ 92 h 443"/>
                  <a:gd name="T10" fmla="*/ 80 w 844"/>
                  <a:gd name="T11" fmla="*/ 177 h 443"/>
                  <a:gd name="T12" fmla="*/ 21 w 844"/>
                  <a:gd name="T13" fmla="*/ 283 h 443"/>
                  <a:gd name="T14" fmla="*/ 5 w 844"/>
                  <a:gd name="T15" fmla="*/ 414 h 443"/>
                  <a:gd name="T16" fmla="*/ 64 w 844"/>
                  <a:gd name="T17" fmla="*/ 402 h 443"/>
                  <a:gd name="T18" fmla="*/ 403 w 844"/>
                  <a:gd name="T19" fmla="*/ 332 h 443"/>
                  <a:gd name="T20" fmla="*/ 737 w 844"/>
                  <a:gd name="T21" fmla="*/ 357 h 443"/>
                  <a:gd name="T22" fmla="*/ 844 w 844"/>
                  <a:gd name="T23" fmla="*/ 36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4" h="443">
                    <a:moveTo>
                      <a:pt x="844" y="363"/>
                    </a:moveTo>
                    <a:cubicBezTo>
                      <a:pt x="819" y="338"/>
                      <a:pt x="827" y="281"/>
                      <a:pt x="821" y="249"/>
                    </a:cubicBezTo>
                    <a:cubicBezTo>
                      <a:pt x="813" y="210"/>
                      <a:pt x="793" y="181"/>
                      <a:pt x="764" y="155"/>
                    </a:cubicBezTo>
                    <a:cubicBezTo>
                      <a:pt x="703" y="101"/>
                      <a:pt x="524" y="31"/>
                      <a:pt x="444" y="16"/>
                    </a:cubicBezTo>
                    <a:cubicBezTo>
                      <a:pt x="361" y="0"/>
                      <a:pt x="279" y="47"/>
                      <a:pt x="211" y="92"/>
                    </a:cubicBezTo>
                    <a:cubicBezTo>
                      <a:pt x="141" y="139"/>
                      <a:pt x="147" y="141"/>
                      <a:pt x="80" y="177"/>
                    </a:cubicBezTo>
                    <a:cubicBezTo>
                      <a:pt x="34" y="202"/>
                      <a:pt x="26" y="233"/>
                      <a:pt x="21" y="283"/>
                    </a:cubicBezTo>
                    <a:cubicBezTo>
                      <a:pt x="19" y="310"/>
                      <a:pt x="0" y="386"/>
                      <a:pt x="5" y="414"/>
                    </a:cubicBezTo>
                    <a:cubicBezTo>
                      <a:pt x="9" y="443"/>
                      <a:pt x="36" y="423"/>
                      <a:pt x="64" y="402"/>
                    </a:cubicBezTo>
                    <a:cubicBezTo>
                      <a:pt x="149" y="334"/>
                      <a:pt x="274" y="330"/>
                      <a:pt x="403" y="332"/>
                    </a:cubicBezTo>
                    <a:cubicBezTo>
                      <a:pt x="518" y="333"/>
                      <a:pt x="624" y="340"/>
                      <a:pt x="737" y="357"/>
                    </a:cubicBezTo>
                    <a:lnTo>
                      <a:pt x="844" y="363"/>
                    </a:lnTo>
                    <a:close/>
                  </a:path>
                </a:pathLst>
              </a:custGeom>
              <a:solidFill>
                <a:srgbClr val="CF68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ïsḷîḋè"/>
              <p:cNvSpPr/>
              <p:nvPr/>
            </p:nvSpPr>
            <p:spPr bwMode="auto">
              <a:xfrm>
                <a:off x="7079471" y="2468906"/>
                <a:ext cx="300695" cy="669970"/>
              </a:xfrm>
              <a:custGeom>
                <a:avLst/>
                <a:gdLst>
                  <a:gd name="T0" fmla="*/ 101 w 101"/>
                  <a:gd name="T1" fmla="*/ 225 h 225"/>
                  <a:gd name="T2" fmla="*/ 0 w 101"/>
                  <a:gd name="T3" fmla="*/ 1 h 225"/>
                  <a:gd name="T4" fmla="*/ 29 w 101"/>
                  <a:gd name="T5" fmla="*/ 0 h 225"/>
                  <a:gd name="T6" fmla="*/ 101 w 101"/>
                  <a:gd name="T7" fmla="*/ 225 h 225"/>
                </a:gdLst>
                <a:ahLst/>
                <a:cxnLst>
                  <a:cxn ang="0">
                    <a:pos x="T0" y="T1"/>
                  </a:cxn>
                  <a:cxn ang="0">
                    <a:pos x="T2" y="T3"/>
                  </a:cxn>
                  <a:cxn ang="0">
                    <a:pos x="T4" y="T5"/>
                  </a:cxn>
                  <a:cxn ang="0">
                    <a:pos x="T6" y="T7"/>
                  </a:cxn>
                </a:cxnLst>
                <a:rect l="0" t="0" r="r" b="b"/>
                <a:pathLst>
                  <a:path w="101" h="225">
                    <a:moveTo>
                      <a:pt x="101" y="225"/>
                    </a:moveTo>
                    <a:cubicBezTo>
                      <a:pt x="101" y="225"/>
                      <a:pt x="74" y="97"/>
                      <a:pt x="0" y="1"/>
                    </a:cubicBezTo>
                    <a:cubicBezTo>
                      <a:pt x="29" y="0"/>
                      <a:pt x="29" y="0"/>
                      <a:pt x="29" y="0"/>
                    </a:cubicBezTo>
                    <a:cubicBezTo>
                      <a:pt x="85" y="80"/>
                      <a:pt x="94" y="151"/>
                      <a:pt x="101" y="225"/>
                    </a:cubicBez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îṩḷíḋe"/>
              <p:cNvSpPr/>
              <p:nvPr/>
            </p:nvSpPr>
            <p:spPr bwMode="auto">
              <a:xfrm>
                <a:off x="4768867" y="2542761"/>
                <a:ext cx="308609" cy="514348"/>
              </a:xfrm>
              <a:custGeom>
                <a:avLst/>
                <a:gdLst>
                  <a:gd name="T0" fmla="*/ 103 w 103"/>
                  <a:gd name="T1" fmla="*/ 0 h 172"/>
                  <a:gd name="T2" fmla="*/ 0 w 103"/>
                  <a:gd name="T3" fmla="*/ 172 h 172"/>
                  <a:gd name="T4" fmla="*/ 21 w 103"/>
                  <a:gd name="T5" fmla="*/ 49 h 172"/>
                  <a:gd name="T6" fmla="*/ 69 w 103"/>
                  <a:gd name="T7" fmla="*/ 23 h 172"/>
                  <a:gd name="T8" fmla="*/ 103 w 103"/>
                  <a:gd name="T9" fmla="*/ 0 h 172"/>
                </a:gdLst>
                <a:ahLst/>
                <a:cxnLst>
                  <a:cxn ang="0">
                    <a:pos x="T0" y="T1"/>
                  </a:cxn>
                  <a:cxn ang="0">
                    <a:pos x="T2" y="T3"/>
                  </a:cxn>
                  <a:cxn ang="0">
                    <a:pos x="T4" y="T5"/>
                  </a:cxn>
                  <a:cxn ang="0">
                    <a:pos x="T6" y="T7"/>
                  </a:cxn>
                  <a:cxn ang="0">
                    <a:pos x="T8" y="T9"/>
                  </a:cxn>
                </a:cxnLst>
                <a:rect l="0" t="0" r="r" b="b"/>
                <a:pathLst>
                  <a:path w="103" h="172">
                    <a:moveTo>
                      <a:pt x="103" y="0"/>
                    </a:moveTo>
                    <a:cubicBezTo>
                      <a:pt x="61" y="64"/>
                      <a:pt x="20" y="136"/>
                      <a:pt x="0" y="172"/>
                    </a:cubicBezTo>
                    <a:cubicBezTo>
                      <a:pt x="3" y="134"/>
                      <a:pt x="10" y="93"/>
                      <a:pt x="21" y="49"/>
                    </a:cubicBezTo>
                    <a:cubicBezTo>
                      <a:pt x="32" y="50"/>
                      <a:pt x="50" y="37"/>
                      <a:pt x="69" y="23"/>
                    </a:cubicBezTo>
                    <a:cubicBezTo>
                      <a:pt x="80" y="14"/>
                      <a:pt x="91" y="7"/>
                      <a:pt x="103" y="0"/>
                    </a:cubicBezTo>
                    <a:close/>
                  </a:path>
                </a:pathLst>
              </a:custGeom>
              <a:solidFill>
                <a:srgbClr val="23181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îṥḻiḑé"/>
              <p:cNvSpPr/>
              <p:nvPr/>
            </p:nvSpPr>
            <p:spPr bwMode="auto">
              <a:xfrm>
                <a:off x="4990432" y="2128647"/>
                <a:ext cx="2679879" cy="683159"/>
              </a:xfrm>
              <a:custGeom>
                <a:avLst/>
                <a:gdLst>
                  <a:gd name="T0" fmla="*/ 649 w 899"/>
                  <a:gd name="T1" fmla="*/ 64 h 229"/>
                  <a:gd name="T2" fmla="*/ 778 w 899"/>
                  <a:gd name="T3" fmla="*/ 122 h 229"/>
                  <a:gd name="T4" fmla="*/ 871 w 899"/>
                  <a:gd name="T5" fmla="*/ 224 h 229"/>
                  <a:gd name="T6" fmla="*/ 768 w 899"/>
                  <a:gd name="T7" fmla="*/ 194 h 229"/>
                  <a:gd name="T8" fmla="*/ 475 w 899"/>
                  <a:gd name="T9" fmla="*/ 159 h 229"/>
                  <a:gd name="T10" fmla="*/ 179 w 899"/>
                  <a:gd name="T11" fmla="*/ 179 h 229"/>
                  <a:gd name="T12" fmla="*/ 0 w 899"/>
                  <a:gd name="T13" fmla="*/ 149 h 229"/>
                  <a:gd name="T14" fmla="*/ 208 w 899"/>
                  <a:gd name="T15" fmla="*/ 55 h 229"/>
                  <a:gd name="T16" fmla="*/ 430 w 899"/>
                  <a:gd name="T17" fmla="*/ 2 h 229"/>
                  <a:gd name="T18" fmla="*/ 649 w 899"/>
                  <a:gd name="T19" fmla="*/ 6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9" h="229">
                    <a:moveTo>
                      <a:pt x="649" y="64"/>
                    </a:moveTo>
                    <a:cubicBezTo>
                      <a:pt x="727" y="95"/>
                      <a:pt x="778" y="122"/>
                      <a:pt x="778" y="122"/>
                    </a:cubicBezTo>
                    <a:cubicBezTo>
                      <a:pt x="815" y="146"/>
                      <a:pt x="899" y="220"/>
                      <a:pt x="871" y="224"/>
                    </a:cubicBezTo>
                    <a:cubicBezTo>
                      <a:pt x="829" y="229"/>
                      <a:pt x="807" y="205"/>
                      <a:pt x="768" y="194"/>
                    </a:cubicBezTo>
                    <a:cubicBezTo>
                      <a:pt x="681" y="167"/>
                      <a:pt x="576" y="161"/>
                      <a:pt x="475" y="159"/>
                    </a:cubicBezTo>
                    <a:cubicBezTo>
                      <a:pt x="376" y="157"/>
                      <a:pt x="277" y="187"/>
                      <a:pt x="179" y="179"/>
                    </a:cubicBezTo>
                    <a:cubicBezTo>
                      <a:pt x="141" y="175"/>
                      <a:pt x="33" y="174"/>
                      <a:pt x="0" y="149"/>
                    </a:cubicBezTo>
                    <a:cubicBezTo>
                      <a:pt x="13" y="102"/>
                      <a:pt x="106" y="94"/>
                      <a:pt x="208" y="55"/>
                    </a:cubicBezTo>
                    <a:cubicBezTo>
                      <a:pt x="285" y="26"/>
                      <a:pt x="368" y="5"/>
                      <a:pt x="430" y="2"/>
                    </a:cubicBezTo>
                    <a:cubicBezTo>
                      <a:pt x="476" y="0"/>
                      <a:pt x="597" y="42"/>
                      <a:pt x="649" y="64"/>
                    </a:cubicBezTo>
                    <a:close/>
                  </a:path>
                </a:pathLst>
              </a:custGeom>
              <a:solidFill>
                <a:srgbClr val="BF3D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iṩľïḑê"/>
              <p:cNvSpPr/>
              <p:nvPr/>
            </p:nvSpPr>
            <p:spPr bwMode="auto">
              <a:xfrm>
                <a:off x="4990432" y="2537486"/>
                <a:ext cx="2619213" cy="274318"/>
              </a:xfrm>
              <a:custGeom>
                <a:avLst/>
                <a:gdLst>
                  <a:gd name="T0" fmla="*/ 6 w 879"/>
                  <a:gd name="T1" fmla="*/ 0 h 92"/>
                  <a:gd name="T2" fmla="*/ 181 w 879"/>
                  <a:gd name="T3" fmla="*/ 24 h 92"/>
                  <a:gd name="T4" fmla="*/ 477 w 879"/>
                  <a:gd name="T5" fmla="*/ 4 h 92"/>
                  <a:gd name="T6" fmla="*/ 770 w 879"/>
                  <a:gd name="T7" fmla="*/ 39 h 92"/>
                  <a:gd name="T8" fmla="*/ 871 w 879"/>
                  <a:gd name="T9" fmla="*/ 69 h 92"/>
                  <a:gd name="T10" fmla="*/ 871 w 879"/>
                  <a:gd name="T11" fmla="*/ 87 h 92"/>
                  <a:gd name="T12" fmla="*/ 768 w 879"/>
                  <a:gd name="T13" fmla="*/ 57 h 92"/>
                  <a:gd name="T14" fmla="*/ 475 w 879"/>
                  <a:gd name="T15" fmla="*/ 22 h 92"/>
                  <a:gd name="T16" fmla="*/ 179 w 879"/>
                  <a:gd name="T17" fmla="*/ 42 h 92"/>
                  <a:gd name="T18" fmla="*/ 0 w 879"/>
                  <a:gd name="T19" fmla="*/ 12 h 92"/>
                  <a:gd name="T20" fmla="*/ 6 w 879"/>
                  <a:gd name="T2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9" h="92">
                    <a:moveTo>
                      <a:pt x="6" y="0"/>
                    </a:moveTo>
                    <a:cubicBezTo>
                      <a:pt x="48" y="19"/>
                      <a:pt x="146" y="21"/>
                      <a:pt x="181" y="24"/>
                    </a:cubicBezTo>
                    <a:cubicBezTo>
                      <a:pt x="279" y="33"/>
                      <a:pt x="378" y="2"/>
                      <a:pt x="477" y="4"/>
                    </a:cubicBezTo>
                    <a:cubicBezTo>
                      <a:pt x="578" y="7"/>
                      <a:pt x="682" y="13"/>
                      <a:pt x="770" y="39"/>
                    </a:cubicBezTo>
                    <a:cubicBezTo>
                      <a:pt x="808" y="50"/>
                      <a:pt x="830" y="74"/>
                      <a:pt x="871" y="69"/>
                    </a:cubicBezTo>
                    <a:cubicBezTo>
                      <a:pt x="878" y="79"/>
                      <a:pt x="879" y="86"/>
                      <a:pt x="871" y="87"/>
                    </a:cubicBezTo>
                    <a:cubicBezTo>
                      <a:pt x="829" y="92"/>
                      <a:pt x="807" y="68"/>
                      <a:pt x="768" y="57"/>
                    </a:cubicBezTo>
                    <a:cubicBezTo>
                      <a:pt x="681" y="30"/>
                      <a:pt x="576" y="24"/>
                      <a:pt x="475" y="22"/>
                    </a:cubicBezTo>
                    <a:cubicBezTo>
                      <a:pt x="376" y="20"/>
                      <a:pt x="277" y="50"/>
                      <a:pt x="179" y="42"/>
                    </a:cubicBezTo>
                    <a:cubicBezTo>
                      <a:pt x="141" y="38"/>
                      <a:pt x="33" y="37"/>
                      <a:pt x="0" y="12"/>
                    </a:cubicBezTo>
                    <a:cubicBezTo>
                      <a:pt x="4" y="9"/>
                      <a:pt x="1" y="4"/>
                      <a:pt x="6" y="0"/>
                    </a:cubicBezTo>
                    <a:close/>
                  </a:path>
                </a:pathLst>
              </a:custGeom>
              <a:solidFill>
                <a:srgbClr val="6060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93" name="a1cec1d2-c0da-4752-a2b8-43eb3ba8893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1"/>
              </p:custDataLst>
            </p:nvPr>
          </p:nvGrpSpPr>
          <p:grpSpPr>
            <a:xfrm flipH="1">
              <a:off x="10404847" y="4422598"/>
              <a:ext cx="232359" cy="671069"/>
              <a:chOff x="4757738" y="19321463"/>
              <a:chExt cx="3475038" cy="10036176"/>
            </a:xfrm>
          </p:grpSpPr>
          <p:sp>
            <p:nvSpPr>
              <p:cNvPr id="202" name="îSļiḋé"/>
              <p:cNvSpPr/>
              <p:nvPr/>
            </p:nvSpPr>
            <p:spPr bwMode="auto">
              <a:xfrm>
                <a:off x="7459663" y="28425776"/>
                <a:ext cx="773113" cy="931863"/>
              </a:xfrm>
              <a:custGeom>
                <a:avLst/>
                <a:gdLst/>
                <a:ahLst/>
                <a:cxnLst>
                  <a:cxn ang="0">
                    <a:pos x="54" y="6"/>
                  </a:cxn>
                  <a:cxn ang="0">
                    <a:pos x="58" y="26"/>
                  </a:cxn>
                  <a:cxn ang="0">
                    <a:pos x="70" y="55"/>
                  </a:cxn>
                  <a:cxn ang="0">
                    <a:pos x="64" y="79"/>
                  </a:cxn>
                  <a:cxn ang="0">
                    <a:pos x="23" y="84"/>
                  </a:cxn>
                  <a:cxn ang="0">
                    <a:pos x="10" y="57"/>
                  </a:cxn>
                  <a:cxn ang="0">
                    <a:pos x="8" y="40"/>
                  </a:cxn>
                  <a:cxn ang="0">
                    <a:pos x="4" y="39"/>
                  </a:cxn>
                  <a:cxn ang="0">
                    <a:pos x="4" y="24"/>
                  </a:cxn>
                  <a:cxn ang="0">
                    <a:pos x="3" y="3"/>
                  </a:cxn>
                  <a:cxn ang="0">
                    <a:pos x="54" y="6"/>
                  </a:cxn>
                </a:cxnLst>
                <a:rect l="0" t="0" r="r" b="b"/>
                <a:pathLst>
                  <a:path w="72" h="87">
                    <a:moveTo>
                      <a:pt x="54" y="6"/>
                    </a:moveTo>
                    <a:cubicBezTo>
                      <a:pt x="58" y="18"/>
                      <a:pt x="54" y="19"/>
                      <a:pt x="58" y="26"/>
                    </a:cubicBezTo>
                    <a:cubicBezTo>
                      <a:pt x="62" y="33"/>
                      <a:pt x="69" y="47"/>
                      <a:pt x="70" y="55"/>
                    </a:cubicBezTo>
                    <a:cubicBezTo>
                      <a:pt x="72" y="62"/>
                      <a:pt x="71" y="75"/>
                      <a:pt x="64" y="79"/>
                    </a:cubicBezTo>
                    <a:cubicBezTo>
                      <a:pt x="57" y="84"/>
                      <a:pt x="34" y="87"/>
                      <a:pt x="23" y="84"/>
                    </a:cubicBezTo>
                    <a:cubicBezTo>
                      <a:pt x="12" y="81"/>
                      <a:pt x="10" y="62"/>
                      <a:pt x="10" y="57"/>
                    </a:cubicBezTo>
                    <a:cubicBezTo>
                      <a:pt x="11" y="53"/>
                      <a:pt x="8" y="40"/>
                      <a:pt x="8" y="40"/>
                    </a:cubicBezTo>
                    <a:cubicBezTo>
                      <a:pt x="4" y="39"/>
                      <a:pt x="4" y="39"/>
                      <a:pt x="4" y="39"/>
                    </a:cubicBezTo>
                    <a:cubicBezTo>
                      <a:pt x="4" y="24"/>
                      <a:pt x="4" y="24"/>
                      <a:pt x="4" y="24"/>
                    </a:cubicBezTo>
                    <a:cubicBezTo>
                      <a:pt x="4" y="24"/>
                      <a:pt x="0" y="6"/>
                      <a:pt x="3" y="3"/>
                    </a:cubicBezTo>
                    <a:cubicBezTo>
                      <a:pt x="6" y="0"/>
                      <a:pt x="54" y="6"/>
                      <a:pt x="54" y="6"/>
                    </a:cubicBezTo>
                    <a:close/>
                  </a:path>
                </a:pathLst>
              </a:custGeom>
              <a:solidFill>
                <a:srgbClr val="2D2724"/>
              </a:solidFill>
              <a:ln w="9525">
                <a:noFill/>
                <a:round/>
              </a:ln>
            </p:spPr>
            <p:txBody>
              <a:bodyPr anchor="ctr"/>
              <a:lstStyle/>
              <a:p>
                <a:pPr algn="ctr"/>
              </a:p>
            </p:txBody>
          </p:sp>
          <p:sp>
            <p:nvSpPr>
              <p:cNvPr id="203" name="iş1îḍé"/>
              <p:cNvSpPr/>
              <p:nvPr/>
            </p:nvSpPr>
            <p:spPr bwMode="auto">
              <a:xfrm>
                <a:off x="4908550" y="28317826"/>
                <a:ext cx="771525" cy="987425"/>
              </a:xfrm>
              <a:custGeom>
                <a:avLst/>
                <a:gdLst/>
                <a:ahLst/>
                <a:cxnLst>
                  <a:cxn ang="0">
                    <a:pos x="72" y="15"/>
                  </a:cxn>
                  <a:cxn ang="0">
                    <a:pos x="70" y="30"/>
                  </a:cxn>
                  <a:cxn ang="0">
                    <a:pos x="72" y="44"/>
                  </a:cxn>
                  <a:cxn ang="0">
                    <a:pos x="65" y="53"/>
                  </a:cxn>
                  <a:cxn ang="0">
                    <a:pos x="61" y="56"/>
                  </a:cxn>
                  <a:cxn ang="0">
                    <a:pos x="58" y="76"/>
                  </a:cxn>
                  <a:cxn ang="0">
                    <a:pos x="41" y="89"/>
                  </a:cxn>
                  <a:cxn ang="0">
                    <a:pos x="3" y="79"/>
                  </a:cxn>
                  <a:cxn ang="0">
                    <a:pos x="5" y="48"/>
                  </a:cxn>
                  <a:cxn ang="0">
                    <a:pos x="18" y="9"/>
                  </a:cxn>
                  <a:cxn ang="0">
                    <a:pos x="72" y="15"/>
                  </a:cxn>
                </a:cxnLst>
                <a:rect l="0" t="0" r="r" b="b"/>
                <a:pathLst>
                  <a:path w="72" h="92">
                    <a:moveTo>
                      <a:pt x="72" y="15"/>
                    </a:moveTo>
                    <a:cubicBezTo>
                      <a:pt x="72" y="15"/>
                      <a:pt x="71" y="27"/>
                      <a:pt x="70" y="30"/>
                    </a:cubicBezTo>
                    <a:cubicBezTo>
                      <a:pt x="69" y="33"/>
                      <a:pt x="72" y="44"/>
                      <a:pt x="72" y="44"/>
                    </a:cubicBezTo>
                    <a:cubicBezTo>
                      <a:pt x="72" y="44"/>
                      <a:pt x="69" y="51"/>
                      <a:pt x="65" y="53"/>
                    </a:cubicBezTo>
                    <a:cubicBezTo>
                      <a:pt x="61" y="55"/>
                      <a:pt x="61" y="56"/>
                      <a:pt x="61" y="56"/>
                    </a:cubicBezTo>
                    <a:cubicBezTo>
                      <a:pt x="61" y="56"/>
                      <a:pt x="58" y="72"/>
                      <a:pt x="58" y="76"/>
                    </a:cubicBezTo>
                    <a:cubicBezTo>
                      <a:pt x="59" y="80"/>
                      <a:pt x="54" y="88"/>
                      <a:pt x="41" y="89"/>
                    </a:cubicBezTo>
                    <a:cubicBezTo>
                      <a:pt x="29" y="91"/>
                      <a:pt x="7" y="92"/>
                      <a:pt x="3" y="79"/>
                    </a:cubicBezTo>
                    <a:cubicBezTo>
                      <a:pt x="0" y="66"/>
                      <a:pt x="0" y="56"/>
                      <a:pt x="5" y="48"/>
                    </a:cubicBezTo>
                    <a:cubicBezTo>
                      <a:pt x="11" y="41"/>
                      <a:pt x="17" y="18"/>
                      <a:pt x="18" y="9"/>
                    </a:cubicBezTo>
                    <a:cubicBezTo>
                      <a:pt x="19" y="0"/>
                      <a:pt x="72" y="15"/>
                      <a:pt x="72" y="15"/>
                    </a:cubicBezTo>
                    <a:close/>
                  </a:path>
                </a:pathLst>
              </a:custGeom>
              <a:solidFill>
                <a:srgbClr val="2D2724"/>
              </a:solidFill>
              <a:ln w="9525">
                <a:noFill/>
                <a:round/>
              </a:ln>
            </p:spPr>
            <p:txBody>
              <a:bodyPr anchor="ctr"/>
              <a:lstStyle/>
              <a:p>
                <a:pPr algn="ctr"/>
              </a:p>
            </p:txBody>
          </p:sp>
          <p:sp>
            <p:nvSpPr>
              <p:cNvPr id="204" name="ïṩḻíḓé"/>
              <p:cNvSpPr/>
              <p:nvPr/>
            </p:nvSpPr>
            <p:spPr bwMode="auto">
              <a:xfrm>
                <a:off x="5026025" y="23417213"/>
                <a:ext cx="3130550" cy="5191125"/>
              </a:xfrm>
              <a:custGeom>
                <a:avLst/>
                <a:gdLst/>
                <a:ahLst/>
                <a:cxnLst>
                  <a:cxn ang="0">
                    <a:pos x="243" y="82"/>
                  </a:cxn>
                  <a:cxn ang="0">
                    <a:pos x="253" y="216"/>
                  </a:cxn>
                  <a:cxn ang="0">
                    <a:pos x="269" y="352"/>
                  </a:cxn>
                  <a:cxn ang="0">
                    <a:pos x="282" y="428"/>
                  </a:cxn>
                  <a:cxn ang="0">
                    <a:pos x="290" y="462"/>
                  </a:cxn>
                  <a:cxn ang="0">
                    <a:pos x="292" y="481"/>
                  </a:cxn>
                  <a:cxn ang="0">
                    <a:pos x="279" y="483"/>
                  </a:cxn>
                  <a:cxn ang="0">
                    <a:pos x="244" y="481"/>
                  </a:cxn>
                  <a:cxn ang="0">
                    <a:pos x="222" y="475"/>
                  </a:cxn>
                  <a:cxn ang="0">
                    <a:pos x="215" y="442"/>
                  </a:cxn>
                  <a:cxn ang="0">
                    <a:pos x="195" y="342"/>
                  </a:cxn>
                  <a:cxn ang="0">
                    <a:pos x="188" y="266"/>
                  </a:cxn>
                  <a:cxn ang="0">
                    <a:pos x="163" y="198"/>
                  </a:cxn>
                  <a:cxn ang="0">
                    <a:pos x="137" y="143"/>
                  </a:cxn>
                  <a:cxn ang="0">
                    <a:pos x="116" y="185"/>
                  </a:cxn>
                  <a:cxn ang="0">
                    <a:pos x="86" y="319"/>
                  </a:cxn>
                  <a:cxn ang="0">
                    <a:pos x="79" y="403"/>
                  </a:cxn>
                  <a:cxn ang="0">
                    <a:pos x="70" y="458"/>
                  </a:cxn>
                  <a:cxn ang="0">
                    <a:pos x="63" y="484"/>
                  </a:cxn>
                  <a:cxn ang="0">
                    <a:pos x="40" y="477"/>
                  </a:cxn>
                  <a:cxn ang="0">
                    <a:pos x="0" y="473"/>
                  </a:cxn>
                  <a:cxn ang="0">
                    <a:pos x="7" y="419"/>
                  </a:cxn>
                  <a:cxn ang="0">
                    <a:pos x="19" y="315"/>
                  </a:cxn>
                  <a:cxn ang="0">
                    <a:pos x="27" y="207"/>
                  </a:cxn>
                  <a:cxn ang="0">
                    <a:pos x="22" y="99"/>
                  </a:cxn>
                  <a:cxn ang="0">
                    <a:pos x="111" y="27"/>
                  </a:cxn>
                  <a:cxn ang="0">
                    <a:pos x="166" y="17"/>
                  </a:cxn>
                  <a:cxn ang="0">
                    <a:pos x="213" y="43"/>
                  </a:cxn>
                  <a:cxn ang="0">
                    <a:pos x="243" y="82"/>
                  </a:cxn>
                </a:cxnLst>
                <a:rect l="0" t="0" r="r" b="b"/>
                <a:pathLst>
                  <a:path w="292" h="484">
                    <a:moveTo>
                      <a:pt x="243" y="82"/>
                    </a:moveTo>
                    <a:cubicBezTo>
                      <a:pt x="251" y="101"/>
                      <a:pt x="251" y="157"/>
                      <a:pt x="253" y="216"/>
                    </a:cubicBezTo>
                    <a:cubicBezTo>
                      <a:pt x="255" y="274"/>
                      <a:pt x="264" y="331"/>
                      <a:pt x="269" y="352"/>
                    </a:cubicBezTo>
                    <a:cubicBezTo>
                      <a:pt x="274" y="373"/>
                      <a:pt x="278" y="415"/>
                      <a:pt x="282" y="428"/>
                    </a:cubicBezTo>
                    <a:cubicBezTo>
                      <a:pt x="287" y="440"/>
                      <a:pt x="289" y="452"/>
                      <a:pt x="290" y="462"/>
                    </a:cubicBezTo>
                    <a:cubicBezTo>
                      <a:pt x="291" y="472"/>
                      <a:pt x="292" y="481"/>
                      <a:pt x="292" y="481"/>
                    </a:cubicBezTo>
                    <a:cubicBezTo>
                      <a:pt x="292" y="481"/>
                      <a:pt x="287" y="482"/>
                      <a:pt x="279" y="483"/>
                    </a:cubicBezTo>
                    <a:cubicBezTo>
                      <a:pt x="271" y="484"/>
                      <a:pt x="252" y="484"/>
                      <a:pt x="244" y="481"/>
                    </a:cubicBezTo>
                    <a:cubicBezTo>
                      <a:pt x="236" y="478"/>
                      <a:pt x="222" y="475"/>
                      <a:pt x="222" y="475"/>
                    </a:cubicBezTo>
                    <a:cubicBezTo>
                      <a:pt x="222" y="475"/>
                      <a:pt x="215" y="448"/>
                      <a:pt x="215" y="442"/>
                    </a:cubicBezTo>
                    <a:cubicBezTo>
                      <a:pt x="214" y="436"/>
                      <a:pt x="197" y="356"/>
                      <a:pt x="195" y="342"/>
                    </a:cubicBezTo>
                    <a:cubicBezTo>
                      <a:pt x="193" y="328"/>
                      <a:pt x="196" y="286"/>
                      <a:pt x="188" y="266"/>
                    </a:cubicBezTo>
                    <a:cubicBezTo>
                      <a:pt x="181" y="247"/>
                      <a:pt x="167" y="205"/>
                      <a:pt x="163" y="198"/>
                    </a:cubicBezTo>
                    <a:cubicBezTo>
                      <a:pt x="160" y="190"/>
                      <a:pt x="142" y="145"/>
                      <a:pt x="137" y="143"/>
                    </a:cubicBezTo>
                    <a:cubicBezTo>
                      <a:pt x="133" y="141"/>
                      <a:pt x="127" y="157"/>
                      <a:pt x="116" y="185"/>
                    </a:cubicBezTo>
                    <a:cubicBezTo>
                      <a:pt x="105" y="212"/>
                      <a:pt x="86" y="303"/>
                      <a:pt x="86" y="319"/>
                    </a:cubicBezTo>
                    <a:cubicBezTo>
                      <a:pt x="85" y="335"/>
                      <a:pt x="78" y="392"/>
                      <a:pt x="79" y="403"/>
                    </a:cubicBezTo>
                    <a:cubicBezTo>
                      <a:pt x="80" y="414"/>
                      <a:pt x="72" y="449"/>
                      <a:pt x="70" y="458"/>
                    </a:cubicBezTo>
                    <a:cubicBezTo>
                      <a:pt x="69" y="467"/>
                      <a:pt x="63" y="484"/>
                      <a:pt x="63" y="484"/>
                    </a:cubicBezTo>
                    <a:cubicBezTo>
                      <a:pt x="63" y="484"/>
                      <a:pt x="61" y="481"/>
                      <a:pt x="40" y="477"/>
                    </a:cubicBezTo>
                    <a:cubicBezTo>
                      <a:pt x="20" y="472"/>
                      <a:pt x="0" y="473"/>
                      <a:pt x="0" y="473"/>
                    </a:cubicBezTo>
                    <a:cubicBezTo>
                      <a:pt x="0" y="473"/>
                      <a:pt x="3" y="436"/>
                      <a:pt x="7" y="419"/>
                    </a:cubicBezTo>
                    <a:cubicBezTo>
                      <a:pt x="12" y="402"/>
                      <a:pt x="16" y="342"/>
                      <a:pt x="19" y="315"/>
                    </a:cubicBezTo>
                    <a:cubicBezTo>
                      <a:pt x="23" y="288"/>
                      <a:pt x="27" y="229"/>
                      <a:pt x="27" y="207"/>
                    </a:cubicBezTo>
                    <a:cubicBezTo>
                      <a:pt x="27" y="185"/>
                      <a:pt x="13" y="109"/>
                      <a:pt x="22" y="99"/>
                    </a:cubicBezTo>
                    <a:cubicBezTo>
                      <a:pt x="30" y="89"/>
                      <a:pt x="81" y="41"/>
                      <a:pt x="111" y="27"/>
                    </a:cubicBezTo>
                    <a:cubicBezTo>
                      <a:pt x="142" y="13"/>
                      <a:pt x="137" y="0"/>
                      <a:pt x="166" y="17"/>
                    </a:cubicBezTo>
                    <a:cubicBezTo>
                      <a:pt x="194" y="34"/>
                      <a:pt x="199" y="17"/>
                      <a:pt x="213" y="43"/>
                    </a:cubicBezTo>
                    <a:cubicBezTo>
                      <a:pt x="227" y="70"/>
                      <a:pt x="243" y="82"/>
                      <a:pt x="243" y="82"/>
                    </a:cubicBezTo>
                    <a:close/>
                  </a:path>
                </a:pathLst>
              </a:custGeom>
              <a:solidFill>
                <a:srgbClr val="050905"/>
              </a:solidFill>
              <a:ln w="9525">
                <a:noFill/>
                <a:round/>
              </a:ln>
            </p:spPr>
            <p:txBody>
              <a:bodyPr anchor="ctr"/>
              <a:lstStyle/>
              <a:p>
                <a:pPr algn="ctr"/>
              </a:p>
            </p:txBody>
          </p:sp>
          <p:sp>
            <p:nvSpPr>
              <p:cNvPr id="205" name="ïṡḷídè"/>
              <p:cNvSpPr/>
              <p:nvPr/>
            </p:nvSpPr>
            <p:spPr bwMode="auto">
              <a:xfrm>
                <a:off x="4757738" y="20564476"/>
                <a:ext cx="3409950" cy="4054475"/>
              </a:xfrm>
              <a:custGeom>
                <a:avLst/>
                <a:gdLst/>
                <a:ahLst/>
                <a:cxnLst>
                  <a:cxn ang="0">
                    <a:pos x="297" y="98"/>
                  </a:cxn>
                  <a:cxn ang="0">
                    <a:pos x="273" y="27"/>
                  </a:cxn>
                  <a:cxn ang="0">
                    <a:pos x="224" y="22"/>
                  </a:cxn>
                  <a:cxn ang="0">
                    <a:pos x="192" y="8"/>
                  </a:cxn>
                  <a:cxn ang="0">
                    <a:pos x="174" y="1"/>
                  </a:cxn>
                  <a:cxn ang="0">
                    <a:pos x="127" y="7"/>
                  </a:cxn>
                  <a:cxn ang="0">
                    <a:pos x="109" y="22"/>
                  </a:cxn>
                  <a:cxn ang="0">
                    <a:pos x="86" y="30"/>
                  </a:cxn>
                  <a:cxn ang="0">
                    <a:pos x="39" y="42"/>
                  </a:cxn>
                  <a:cxn ang="0">
                    <a:pos x="17" y="98"/>
                  </a:cxn>
                  <a:cxn ang="0">
                    <a:pos x="2" y="210"/>
                  </a:cxn>
                  <a:cxn ang="0">
                    <a:pos x="49" y="274"/>
                  </a:cxn>
                  <a:cxn ang="0">
                    <a:pos x="42" y="316"/>
                  </a:cxn>
                  <a:cxn ang="0">
                    <a:pos x="37" y="376"/>
                  </a:cxn>
                  <a:cxn ang="0">
                    <a:pos x="136" y="373"/>
                  </a:cxn>
                  <a:cxn ang="0">
                    <a:pos x="161" y="315"/>
                  </a:cxn>
                  <a:cxn ang="0">
                    <a:pos x="191" y="366"/>
                  </a:cxn>
                  <a:cxn ang="0">
                    <a:pos x="287" y="366"/>
                  </a:cxn>
                  <a:cxn ang="0">
                    <a:pos x="271" y="269"/>
                  </a:cxn>
                  <a:cxn ang="0">
                    <a:pos x="274" y="263"/>
                  </a:cxn>
                  <a:cxn ang="0">
                    <a:pos x="269" y="254"/>
                  </a:cxn>
                  <a:cxn ang="0">
                    <a:pos x="307" y="198"/>
                  </a:cxn>
                  <a:cxn ang="0">
                    <a:pos x="297" y="98"/>
                  </a:cxn>
                  <a:cxn ang="0">
                    <a:pos x="67" y="194"/>
                  </a:cxn>
                  <a:cxn ang="0">
                    <a:pos x="60" y="183"/>
                  </a:cxn>
                  <a:cxn ang="0">
                    <a:pos x="67" y="148"/>
                  </a:cxn>
                  <a:cxn ang="0">
                    <a:pos x="67" y="194"/>
                  </a:cxn>
                  <a:cxn ang="0">
                    <a:pos x="245" y="177"/>
                  </a:cxn>
                  <a:cxn ang="0">
                    <a:pos x="245" y="123"/>
                  </a:cxn>
                  <a:cxn ang="0">
                    <a:pos x="258" y="168"/>
                  </a:cxn>
                  <a:cxn ang="0">
                    <a:pos x="245" y="177"/>
                  </a:cxn>
                </a:cxnLst>
                <a:rect l="0" t="0" r="r" b="b"/>
                <a:pathLst>
                  <a:path w="318" h="378">
                    <a:moveTo>
                      <a:pt x="297" y="98"/>
                    </a:moveTo>
                    <a:cubicBezTo>
                      <a:pt x="289" y="71"/>
                      <a:pt x="277" y="29"/>
                      <a:pt x="273" y="27"/>
                    </a:cubicBezTo>
                    <a:cubicBezTo>
                      <a:pt x="269" y="25"/>
                      <a:pt x="231" y="22"/>
                      <a:pt x="224" y="22"/>
                    </a:cubicBezTo>
                    <a:cubicBezTo>
                      <a:pt x="216" y="21"/>
                      <a:pt x="199" y="16"/>
                      <a:pt x="192" y="8"/>
                    </a:cubicBezTo>
                    <a:cubicBezTo>
                      <a:pt x="186" y="0"/>
                      <a:pt x="183" y="2"/>
                      <a:pt x="174" y="1"/>
                    </a:cubicBezTo>
                    <a:cubicBezTo>
                      <a:pt x="174" y="1"/>
                      <a:pt x="134" y="4"/>
                      <a:pt x="127" y="7"/>
                    </a:cubicBezTo>
                    <a:cubicBezTo>
                      <a:pt x="121" y="9"/>
                      <a:pt x="113" y="17"/>
                      <a:pt x="109" y="22"/>
                    </a:cubicBezTo>
                    <a:cubicBezTo>
                      <a:pt x="105" y="26"/>
                      <a:pt x="95" y="28"/>
                      <a:pt x="86" y="30"/>
                    </a:cubicBezTo>
                    <a:cubicBezTo>
                      <a:pt x="77" y="33"/>
                      <a:pt x="49" y="38"/>
                      <a:pt x="39" y="42"/>
                    </a:cubicBezTo>
                    <a:cubicBezTo>
                      <a:pt x="28" y="45"/>
                      <a:pt x="25" y="73"/>
                      <a:pt x="17" y="98"/>
                    </a:cubicBezTo>
                    <a:cubicBezTo>
                      <a:pt x="9" y="124"/>
                      <a:pt x="0" y="202"/>
                      <a:pt x="2" y="210"/>
                    </a:cubicBezTo>
                    <a:cubicBezTo>
                      <a:pt x="5" y="219"/>
                      <a:pt x="49" y="274"/>
                      <a:pt x="49" y="274"/>
                    </a:cubicBezTo>
                    <a:cubicBezTo>
                      <a:pt x="49" y="274"/>
                      <a:pt x="45" y="309"/>
                      <a:pt x="42" y="316"/>
                    </a:cubicBezTo>
                    <a:cubicBezTo>
                      <a:pt x="40" y="323"/>
                      <a:pt x="33" y="374"/>
                      <a:pt x="37" y="376"/>
                    </a:cubicBezTo>
                    <a:cubicBezTo>
                      <a:pt x="40" y="378"/>
                      <a:pt x="111" y="376"/>
                      <a:pt x="136" y="373"/>
                    </a:cubicBezTo>
                    <a:cubicBezTo>
                      <a:pt x="162" y="370"/>
                      <a:pt x="161" y="315"/>
                      <a:pt x="161" y="315"/>
                    </a:cubicBezTo>
                    <a:cubicBezTo>
                      <a:pt x="161" y="315"/>
                      <a:pt x="167" y="358"/>
                      <a:pt x="191" y="366"/>
                    </a:cubicBezTo>
                    <a:cubicBezTo>
                      <a:pt x="216" y="374"/>
                      <a:pt x="287" y="366"/>
                      <a:pt x="287" y="366"/>
                    </a:cubicBezTo>
                    <a:cubicBezTo>
                      <a:pt x="271" y="269"/>
                      <a:pt x="271" y="269"/>
                      <a:pt x="271" y="269"/>
                    </a:cubicBezTo>
                    <a:cubicBezTo>
                      <a:pt x="274" y="263"/>
                      <a:pt x="274" y="263"/>
                      <a:pt x="274" y="263"/>
                    </a:cubicBezTo>
                    <a:cubicBezTo>
                      <a:pt x="269" y="254"/>
                      <a:pt x="269" y="254"/>
                      <a:pt x="269" y="254"/>
                    </a:cubicBezTo>
                    <a:cubicBezTo>
                      <a:pt x="269" y="254"/>
                      <a:pt x="296" y="225"/>
                      <a:pt x="307" y="198"/>
                    </a:cubicBezTo>
                    <a:cubicBezTo>
                      <a:pt x="318" y="171"/>
                      <a:pt x="305" y="124"/>
                      <a:pt x="297" y="98"/>
                    </a:cubicBezTo>
                    <a:close/>
                    <a:moveTo>
                      <a:pt x="67" y="194"/>
                    </a:moveTo>
                    <a:cubicBezTo>
                      <a:pt x="60" y="183"/>
                      <a:pt x="60" y="183"/>
                      <a:pt x="60" y="183"/>
                    </a:cubicBezTo>
                    <a:cubicBezTo>
                      <a:pt x="67" y="148"/>
                      <a:pt x="67" y="148"/>
                      <a:pt x="67" y="148"/>
                    </a:cubicBezTo>
                    <a:lnTo>
                      <a:pt x="67" y="194"/>
                    </a:lnTo>
                    <a:close/>
                    <a:moveTo>
                      <a:pt x="245" y="177"/>
                    </a:moveTo>
                    <a:cubicBezTo>
                      <a:pt x="244" y="174"/>
                      <a:pt x="245" y="123"/>
                      <a:pt x="245" y="123"/>
                    </a:cubicBezTo>
                    <a:cubicBezTo>
                      <a:pt x="258" y="168"/>
                      <a:pt x="258" y="168"/>
                      <a:pt x="258" y="168"/>
                    </a:cubicBezTo>
                    <a:cubicBezTo>
                      <a:pt x="258" y="168"/>
                      <a:pt x="246" y="181"/>
                      <a:pt x="245" y="177"/>
                    </a:cubicBezTo>
                    <a:close/>
                  </a:path>
                </a:pathLst>
              </a:custGeom>
              <a:solidFill>
                <a:srgbClr val="1F2934"/>
              </a:solidFill>
              <a:ln w="9525">
                <a:noFill/>
                <a:round/>
              </a:ln>
            </p:spPr>
            <p:txBody>
              <a:bodyPr anchor="ctr"/>
              <a:lstStyle/>
              <a:p>
                <a:pPr algn="ctr"/>
              </a:p>
            </p:txBody>
          </p:sp>
          <p:sp>
            <p:nvSpPr>
              <p:cNvPr id="206" name="i$ḻïde"/>
              <p:cNvSpPr/>
              <p:nvPr/>
            </p:nvSpPr>
            <p:spPr bwMode="auto">
              <a:xfrm>
                <a:off x="5840413" y="19321463"/>
                <a:ext cx="1116013" cy="1768475"/>
              </a:xfrm>
              <a:custGeom>
                <a:avLst/>
                <a:gdLst/>
                <a:ahLst/>
                <a:cxnLst>
                  <a:cxn ang="0">
                    <a:pos x="99" y="76"/>
                  </a:cxn>
                  <a:cxn ang="0">
                    <a:pos x="97" y="82"/>
                  </a:cxn>
                  <a:cxn ang="0">
                    <a:pos x="97" y="88"/>
                  </a:cxn>
                  <a:cxn ang="0">
                    <a:pos x="94" y="94"/>
                  </a:cxn>
                  <a:cxn ang="0">
                    <a:pos x="90" y="98"/>
                  </a:cxn>
                  <a:cxn ang="0">
                    <a:pos x="84" y="128"/>
                  </a:cxn>
                  <a:cxn ang="0">
                    <a:pos x="75" y="150"/>
                  </a:cxn>
                  <a:cxn ang="0">
                    <a:pos x="41" y="165"/>
                  </a:cxn>
                  <a:cxn ang="0">
                    <a:pos x="26" y="153"/>
                  </a:cxn>
                  <a:cxn ang="0">
                    <a:pos x="21" y="141"/>
                  </a:cxn>
                  <a:cxn ang="0">
                    <a:pos x="18" y="116"/>
                  </a:cxn>
                  <a:cxn ang="0">
                    <a:pos x="11" y="99"/>
                  </a:cxn>
                  <a:cxn ang="0">
                    <a:pos x="6" y="89"/>
                  </a:cxn>
                  <a:cxn ang="0">
                    <a:pos x="6" y="84"/>
                  </a:cxn>
                  <a:cxn ang="0">
                    <a:pos x="5" y="74"/>
                  </a:cxn>
                  <a:cxn ang="0">
                    <a:pos x="6" y="72"/>
                  </a:cxn>
                  <a:cxn ang="0">
                    <a:pos x="2" y="41"/>
                  </a:cxn>
                  <a:cxn ang="0">
                    <a:pos x="35" y="6"/>
                  </a:cxn>
                  <a:cxn ang="0">
                    <a:pos x="71" y="7"/>
                  </a:cxn>
                  <a:cxn ang="0">
                    <a:pos x="98" y="37"/>
                  </a:cxn>
                  <a:cxn ang="0">
                    <a:pos x="98" y="67"/>
                  </a:cxn>
                  <a:cxn ang="0">
                    <a:pos x="98" y="70"/>
                  </a:cxn>
                  <a:cxn ang="0">
                    <a:pos x="99" y="76"/>
                  </a:cxn>
                </a:cxnLst>
                <a:rect l="0" t="0" r="r" b="b"/>
                <a:pathLst>
                  <a:path w="104" h="165">
                    <a:moveTo>
                      <a:pt x="99" y="76"/>
                    </a:moveTo>
                    <a:cubicBezTo>
                      <a:pt x="99" y="78"/>
                      <a:pt x="98" y="80"/>
                      <a:pt x="97" y="82"/>
                    </a:cubicBezTo>
                    <a:cubicBezTo>
                      <a:pt x="97" y="85"/>
                      <a:pt x="97" y="85"/>
                      <a:pt x="97" y="88"/>
                    </a:cubicBezTo>
                    <a:cubicBezTo>
                      <a:pt x="96" y="91"/>
                      <a:pt x="96" y="94"/>
                      <a:pt x="94" y="94"/>
                    </a:cubicBezTo>
                    <a:cubicBezTo>
                      <a:pt x="92" y="95"/>
                      <a:pt x="92" y="93"/>
                      <a:pt x="90" y="98"/>
                    </a:cubicBezTo>
                    <a:cubicBezTo>
                      <a:pt x="88" y="103"/>
                      <a:pt x="84" y="119"/>
                      <a:pt x="84" y="128"/>
                    </a:cubicBezTo>
                    <a:cubicBezTo>
                      <a:pt x="85" y="136"/>
                      <a:pt x="83" y="144"/>
                      <a:pt x="75" y="150"/>
                    </a:cubicBezTo>
                    <a:cubicBezTo>
                      <a:pt x="68" y="156"/>
                      <a:pt x="46" y="165"/>
                      <a:pt x="41" y="165"/>
                    </a:cubicBezTo>
                    <a:cubicBezTo>
                      <a:pt x="36" y="165"/>
                      <a:pt x="31" y="158"/>
                      <a:pt x="26" y="153"/>
                    </a:cubicBezTo>
                    <a:cubicBezTo>
                      <a:pt x="21" y="148"/>
                      <a:pt x="21" y="141"/>
                      <a:pt x="21" y="141"/>
                    </a:cubicBezTo>
                    <a:cubicBezTo>
                      <a:pt x="18" y="133"/>
                      <a:pt x="18" y="123"/>
                      <a:pt x="18" y="116"/>
                    </a:cubicBezTo>
                    <a:cubicBezTo>
                      <a:pt x="18" y="108"/>
                      <a:pt x="14" y="100"/>
                      <a:pt x="11" y="99"/>
                    </a:cubicBezTo>
                    <a:cubicBezTo>
                      <a:pt x="8" y="97"/>
                      <a:pt x="4" y="91"/>
                      <a:pt x="6" y="89"/>
                    </a:cubicBezTo>
                    <a:cubicBezTo>
                      <a:pt x="7" y="87"/>
                      <a:pt x="8" y="87"/>
                      <a:pt x="6" y="84"/>
                    </a:cubicBezTo>
                    <a:cubicBezTo>
                      <a:pt x="4" y="81"/>
                      <a:pt x="3" y="75"/>
                      <a:pt x="5" y="74"/>
                    </a:cubicBezTo>
                    <a:cubicBezTo>
                      <a:pt x="6" y="73"/>
                      <a:pt x="6" y="73"/>
                      <a:pt x="6" y="72"/>
                    </a:cubicBezTo>
                    <a:cubicBezTo>
                      <a:pt x="5" y="66"/>
                      <a:pt x="0" y="50"/>
                      <a:pt x="2" y="41"/>
                    </a:cubicBezTo>
                    <a:cubicBezTo>
                      <a:pt x="5" y="31"/>
                      <a:pt x="19" y="5"/>
                      <a:pt x="35" y="6"/>
                    </a:cubicBezTo>
                    <a:cubicBezTo>
                      <a:pt x="51" y="2"/>
                      <a:pt x="57" y="0"/>
                      <a:pt x="71" y="7"/>
                    </a:cubicBezTo>
                    <a:cubicBezTo>
                      <a:pt x="84" y="15"/>
                      <a:pt x="91" y="21"/>
                      <a:pt x="98" y="37"/>
                    </a:cubicBezTo>
                    <a:cubicBezTo>
                      <a:pt x="104" y="54"/>
                      <a:pt x="98" y="64"/>
                      <a:pt x="98" y="67"/>
                    </a:cubicBezTo>
                    <a:cubicBezTo>
                      <a:pt x="98" y="67"/>
                      <a:pt x="98" y="69"/>
                      <a:pt x="98" y="70"/>
                    </a:cubicBezTo>
                    <a:cubicBezTo>
                      <a:pt x="98" y="72"/>
                      <a:pt x="98" y="74"/>
                      <a:pt x="99" y="76"/>
                    </a:cubicBezTo>
                    <a:close/>
                  </a:path>
                </a:pathLst>
              </a:custGeom>
              <a:solidFill>
                <a:srgbClr val="ED9366"/>
              </a:solidFill>
              <a:ln w="9525">
                <a:noFill/>
                <a:round/>
              </a:ln>
            </p:spPr>
            <p:txBody>
              <a:bodyPr anchor="ctr"/>
              <a:lstStyle/>
              <a:p>
                <a:pPr algn="ctr"/>
              </a:p>
            </p:txBody>
          </p:sp>
          <p:sp>
            <p:nvSpPr>
              <p:cNvPr id="207" name="ísļiďe"/>
              <p:cNvSpPr/>
              <p:nvPr/>
            </p:nvSpPr>
            <p:spPr bwMode="auto">
              <a:xfrm>
                <a:off x="5840413" y="19321463"/>
                <a:ext cx="1116013" cy="857250"/>
              </a:xfrm>
              <a:custGeom>
                <a:avLst/>
                <a:gdLst/>
                <a:ahLst/>
                <a:cxnLst>
                  <a:cxn ang="0">
                    <a:pos x="98" y="67"/>
                  </a:cxn>
                  <a:cxn ang="0">
                    <a:pos x="98" y="70"/>
                  </a:cxn>
                  <a:cxn ang="0">
                    <a:pos x="94" y="70"/>
                  </a:cxn>
                  <a:cxn ang="0">
                    <a:pos x="91" y="80"/>
                  </a:cxn>
                  <a:cxn ang="0">
                    <a:pos x="91" y="70"/>
                  </a:cxn>
                  <a:cxn ang="0">
                    <a:pos x="91" y="57"/>
                  </a:cxn>
                  <a:cxn ang="0">
                    <a:pos x="82" y="41"/>
                  </a:cxn>
                  <a:cxn ang="0">
                    <a:pos x="76" y="37"/>
                  </a:cxn>
                  <a:cxn ang="0">
                    <a:pos x="74" y="36"/>
                  </a:cxn>
                  <a:cxn ang="0">
                    <a:pos x="64" y="30"/>
                  </a:cxn>
                  <a:cxn ang="0">
                    <a:pos x="60" y="34"/>
                  </a:cxn>
                  <a:cxn ang="0">
                    <a:pos x="52" y="30"/>
                  </a:cxn>
                  <a:cxn ang="0">
                    <a:pos x="48" y="36"/>
                  </a:cxn>
                  <a:cxn ang="0">
                    <a:pos x="43" y="33"/>
                  </a:cxn>
                  <a:cxn ang="0">
                    <a:pos x="39" y="35"/>
                  </a:cxn>
                  <a:cxn ang="0">
                    <a:pos x="32" y="29"/>
                  </a:cxn>
                  <a:cxn ang="0">
                    <a:pos x="25" y="28"/>
                  </a:cxn>
                  <a:cxn ang="0">
                    <a:pos x="18" y="33"/>
                  </a:cxn>
                  <a:cxn ang="0">
                    <a:pos x="12" y="48"/>
                  </a:cxn>
                  <a:cxn ang="0">
                    <a:pos x="11" y="74"/>
                  </a:cxn>
                  <a:cxn ang="0">
                    <a:pos x="9" y="78"/>
                  </a:cxn>
                  <a:cxn ang="0">
                    <a:pos x="7" y="73"/>
                  </a:cxn>
                  <a:cxn ang="0">
                    <a:pos x="6" y="72"/>
                  </a:cxn>
                  <a:cxn ang="0">
                    <a:pos x="2" y="41"/>
                  </a:cxn>
                  <a:cxn ang="0">
                    <a:pos x="35" y="6"/>
                  </a:cxn>
                  <a:cxn ang="0">
                    <a:pos x="71" y="7"/>
                  </a:cxn>
                  <a:cxn ang="0">
                    <a:pos x="98" y="37"/>
                  </a:cxn>
                  <a:cxn ang="0">
                    <a:pos x="98" y="67"/>
                  </a:cxn>
                </a:cxnLst>
                <a:rect l="0" t="0" r="r" b="b"/>
                <a:pathLst>
                  <a:path w="104" h="80">
                    <a:moveTo>
                      <a:pt x="98" y="67"/>
                    </a:moveTo>
                    <a:cubicBezTo>
                      <a:pt x="98" y="67"/>
                      <a:pt x="98" y="69"/>
                      <a:pt x="98" y="70"/>
                    </a:cubicBezTo>
                    <a:cubicBezTo>
                      <a:pt x="96" y="69"/>
                      <a:pt x="94" y="68"/>
                      <a:pt x="94" y="70"/>
                    </a:cubicBezTo>
                    <a:cubicBezTo>
                      <a:pt x="93" y="72"/>
                      <a:pt x="92" y="80"/>
                      <a:pt x="91" y="80"/>
                    </a:cubicBezTo>
                    <a:cubicBezTo>
                      <a:pt x="91" y="80"/>
                      <a:pt x="91" y="73"/>
                      <a:pt x="91" y="70"/>
                    </a:cubicBezTo>
                    <a:cubicBezTo>
                      <a:pt x="91" y="66"/>
                      <a:pt x="91" y="63"/>
                      <a:pt x="91" y="57"/>
                    </a:cubicBezTo>
                    <a:cubicBezTo>
                      <a:pt x="90" y="52"/>
                      <a:pt x="89" y="49"/>
                      <a:pt x="82" y="41"/>
                    </a:cubicBezTo>
                    <a:cubicBezTo>
                      <a:pt x="76" y="33"/>
                      <a:pt x="78" y="40"/>
                      <a:pt x="76" y="37"/>
                    </a:cubicBezTo>
                    <a:cubicBezTo>
                      <a:pt x="75" y="34"/>
                      <a:pt x="75" y="37"/>
                      <a:pt x="74" y="36"/>
                    </a:cubicBezTo>
                    <a:cubicBezTo>
                      <a:pt x="73" y="35"/>
                      <a:pt x="68" y="32"/>
                      <a:pt x="64" y="30"/>
                    </a:cubicBezTo>
                    <a:cubicBezTo>
                      <a:pt x="61" y="28"/>
                      <a:pt x="61" y="34"/>
                      <a:pt x="60" y="34"/>
                    </a:cubicBezTo>
                    <a:cubicBezTo>
                      <a:pt x="59" y="35"/>
                      <a:pt x="54" y="31"/>
                      <a:pt x="52" y="30"/>
                    </a:cubicBezTo>
                    <a:cubicBezTo>
                      <a:pt x="49" y="30"/>
                      <a:pt x="49" y="35"/>
                      <a:pt x="48" y="36"/>
                    </a:cubicBezTo>
                    <a:cubicBezTo>
                      <a:pt x="46" y="36"/>
                      <a:pt x="45" y="33"/>
                      <a:pt x="43" y="33"/>
                    </a:cubicBezTo>
                    <a:cubicBezTo>
                      <a:pt x="41" y="32"/>
                      <a:pt x="40" y="35"/>
                      <a:pt x="39" y="35"/>
                    </a:cubicBezTo>
                    <a:cubicBezTo>
                      <a:pt x="37" y="35"/>
                      <a:pt x="36" y="33"/>
                      <a:pt x="32" y="29"/>
                    </a:cubicBezTo>
                    <a:cubicBezTo>
                      <a:pt x="28" y="26"/>
                      <a:pt x="29" y="28"/>
                      <a:pt x="25" y="28"/>
                    </a:cubicBezTo>
                    <a:cubicBezTo>
                      <a:pt x="21" y="29"/>
                      <a:pt x="19" y="31"/>
                      <a:pt x="18" y="33"/>
                    </a:cubicBezTo>
                    <a:cubicBezTo>
                      <a:pt x="16" y="34"/>
                      <a:pt x="12" y="44"/>
                      <a:pt x="12" y="48"/>
                    </a:cubicBezTo>
                    <a:cubicBezTo>
                      <a:pt x="12" y="53"/>
                      <a:pt x="12" y="73"/>
                      <a:pt x="11" y="74"/>
                    </a:cubicBezTo>
                    <a:cubicBezTo>
                      <a:pt x="11" y="75"/>
                      <a:pt x="10" y="77"/>
                      <a:pt x="9" y="78"/>
                    </a:cubicBezTo>
                    <a:cubicBezTo>
                      <a:pt x="8" y="79"/>
                      <a:pt x="7" y="76"/>
                      <a:pt x="7" y="73"/>
                    </a:cubicBezTo>
                    <a:cubicBezTo>
                      <a:pt x="7" y="72"/>
                      <a:pt x="6" y="71"/>
                      <a:pt x="6" y="72"/>
                    </a:cubicBezTo>
                    <a:cubicBezTo>
                      <a:pt x="5" y="66"/>
                      <a:pt x="0" y="50"/>
                      <a:pt x="2" y="41"/>
                    </a:cubicBezTo>
                    <a:cubicBezTo>
                      <a:pt x="5" y="31"/>
                      <a:pt x="19" y="5"/>
                      <a:pt x="35" y="6"/>
                    </a:cubicBezTo>
                    <a:cubicBezTo>
                      <a:pt x="51" y="2"/>
                      <a:pt x="57" y="0"/>
                      <a:pt x="71" y="7"/>
                    </a:cubicBezTo>
                    <a:cubicBezTo>
                      <a:pt x="84" y="15"/>
                      <a:pt x="91" y="21"/>
                      <a:pt x="98" y="37"/>
                    </a:cubicBezTo>
                    <a:cubicBezTo>
                      <a:pt x="104" y="54"/>
                      <a:pt x="98" y="64"/>
                      <a:pt x="98" y="67"/>
                    </a:cubicBezTo>
                    <a:close/>
                  </a:path>
                </a:pathLst>
              </a:custGeom>
              <a:solidFill>
                <a:srgbClr val="2D1E12"/>
              </a:solidFill>
              <a:ln w="9525">
                <a:noFill/>
                <a:round/>
              </a:ln>
            </p:spPr>
            <p:txBody>
              <a:bodyPr anchor="ctr"/>
              <a:lstStyle/>
              <a:p>
                <a:pPr algn="ctr"/>
              </a:p>
            </p:txBody>
          </p:sp>
          <p:sp>
            <p:nvSpPr>
              <p:cNvPr id="208" name="îśliḍe"/>
              <p:cNvSpPr/>
              <p:nvPr/>
            </p:nvSpPr>
            <p:spPr bwMode="auto">
              <a:xfrm>
                <a:off x="6011863" y="20586701"/>
                <a:ext cx="782638" cy="1725613"/>
              </a:xfrm>
              <a:custGeom>
                <a:avLst/>
                <a:gdLst/>
                <a:ahLst/>
                <a:cxnLst>
                  <a:cxn ang="0">
                    <a:pos x="73" y="7"/>
                  </a:cxn>
                  <a:cxn ang="0">
                    <a:pos x="61" y="46"/>
                  </a:cxn>
                  <a:cxn ang="0">
                    <a:pos x="52" y="102"/>
                  </a:cxn>
                  <a:cxn ang="0">
                    <a:pos x="51" y="109"/>
                  </a:cxn>
                  <a:cxn ang="0">
                    <a:pos x="42" y="143"/>
                  </a:cxn>
                  <a:cxn ang="0">
                    <a:pos x="38" y="161"/>
                  </a:cxn>
                  <a:cxn ang="0">
                    <a:pos x="36" y="154"/>
                  </a:cxn>
                  <a:cxn ang="0">
                    <a:pos x="21" y="104"/>
                  </a:cxn>
                  <a:cxn ang="0">
                    <a:pos x="21" y="103"/>
                  </a:cxn>
                  <a:cxn ang="0">
                    <a:pos x="19" y="97"/>
                  </a:cxn>
                  <a:cxn ang="0">
                    <a:pos x="10" y="54"/>
                  </a:cxn>
                  <a:cxn ang="0">
                    <a:pos x="1" y="15"/>
                  </a:cxn>
                  <a:cxn ang="0">
                    <a:pos x="0" y="4"/>
                  </a:cxn>
                  <a:cxn ang="0">
                    <a:pos x="14" y="15"/>
                  </a:cxn>
                  <a:cxn ang="0">
                    <a:pos x="31" y="20"/>
                  </a:cxn>
                  <a:cxn ang="0">
                    <a:pos x="45" y="20"/>
                  </a:cxn>
                  <a:cxn ang="0">
                    <a:pos x="62" y="15"/>
                  </a:cxn>
                  <a:cxn ang="0">
                    <a:pos x="71" y="1"/>
                  </a:cxn>
                  <a:cxn ang="0">
                    <a:pos x="73" y="7"/>
                  </a:cxn>
                </a:cxnLst>
                <a:rect l="0" t="0" r="r" b="b"/>
                <a:pathLst>
                  <a:path w="73" h="161">
                    <a:moveTo>
                      <a:pt x="73" y="7"/>
                    </a:moveTo>
                    <a:cubicBezTo>
                      <a:pt x="73" y="10"/>
                      <a:pt x="66" y="32"/>
                      <a:pt x="61" y="46"/>
                    </a:cubicBezTo>
                    <a:cubicBezTo>
                      <a:pt x="56" y="59"/>
                      <a:pt x="55" y="83"/>
                      <a:pt x="52" y="102"/>
                    </a:cubicBezTo>
                    <a:cubicBezTo>
                      <a:pt x="52" y="104"/>
                      <a:pt x="52" y="107"/>
                      <a:pt x="51" y="109"/>
                    </a:cubicBezTo>
                    <a:cubicBezTo>
                      <a:pt x="48" y="124"/>
                      <a:pt x="43" y="137"/>
                      <a:pt x="42" y="143"/>
                    </a:cubicBezTo>
                    <a:cubicBezTo>
                      <a:pt x="40" y="150"/>
                      <a:pt x="38" y="161"/>
                      <a:pt x="38" y="161"/>
                    </a:cubicBezTo>
                    <a:cubicBezTo>
                      <a:pt x="38" y="161"/>
                      <a:pt x="38" y="158"/>
                      <a:pt x="36" y="154"/>
                    </a:cubicBezTo>
                    <a:cubicBezTo>
                      <a:pt x="32" y="142"/>
                      <a:pt x="23" y="113"/>
                      <a:pt x="21" y="104"/>
                    </a:cubicBezTo>
                    <a:cubicBezTo>
                      <a:pt x="21" y="103"/>
                      <a:pt x="21" y="103"/>
                      <a:pt x="21" y="103"/>
                    </a:cubicBezTo>
                    <a:cubicBezTo>
                      <a:pt x="20" y="102"/>
                      <a:pt x="20" y="99"/>
                      <a:pt x="19" y="97"/>
                    </a:cubicBezTo>
                    <a:cubicBezTo>
                      <a:pt x="17" y="84"/>
                      <a:pt x="12" y="63"/>
                      <a:pt x="10" y="54"/>
                    </a:cubicBezTo>
                    <a:cubicBezTo>
                      <a:pt x="8" y="43"/>
                      <a:pt x="1" y="23"/>
                      <a:pt x="1" y="15"/>
                    </a:cubicBezTo>
                    <a:cubicBezTo>
                      <a:pt x="1" y="15"/>
                      <a:pt x="0" y="5"/>
                      <a:pt x="0" y="4"/>
                    </a:cubicBezTo>
                    <a:cubicBezTo>
                      <a:pt x="0" y="3"/>
                      <a:pt x="7" y="10"/>
                      <a:pt x="14" y="15"/>
                    </a:cubicBezTo>
                    <a:cubicBezTo>
                      <a:pt x="19" y="17"/>
                      <a:pt x="25" y="19"/>
                      <a:pt x="31" y="20"/>
                    </a:cubicBezTo>
                    <a:cubicBezTo>
                      <a:pt x="36" y="21"/>
                      <a:pt x="38" y="22"/>
                      <a:pt x="45" y="20"/>
                    </a:cubicBezTo>
                    <a:cubicBezTo>
                      <a:pt x="51" y="19"/>
                      <a:pt x="59" y="17"/>
                      <a:pt x="62" y="15"/>
                    </a:cubicBezTo>
                    <a:cubicBezTo>
                      <a:pt x="66" y="11"/>
                      <a:pt x="71" y="2"/>
                      <a:pt x="71" y="1"/>
                    </a:cubicBezTo>
                    <a:cubicBezTo>
                      <a:pt x="72" y="0"/>
                      <a:pt x="73" y="3"/>
                      <a:pt x="73" y="7"/>
                    </a:cubicBezTo>
                    <a:close/>
                  </a:path>
                </a:pathLst>
              </a:custGeom>
              <a:solidFill>
                <a:srgbClr val="FFFFFF"/>
              </a:solidFill>
              <a:ln w="9525">
                <a:noFill/>
                <a:round/>
              </a:ln>
            </p:spPr>
            <p:txBody>
              <a:bodyPr anchor="ctr"/>
              <a:lstStyle/>
              <a:p>
                <a:pPr algn="ctr"/>
              </a:p>
            </p:txBody>
          </p:sp>
          <p:sp>
            <p:nvSpPr>
              <p:cNvPr id="209" name="iS1iḋe"/>
              <p:cNvSpPr/>
              <p:nvPr/>
            </p:nvSpPr>
            <p:spPr bwMode="auto">
              <a:xfrm>
                <a:off x="5883275" y="23117176"/>
                <a:ext cx="1222375" cy="954088"/>
              </a:xfrm>
              <a:custGeom>
                <a:avLst/>
                <a:gdLst/>
                <a:ahLst/>
                <a:cxnLst>
                  <a:cxn ang="0">
                    <a:pos x="82" y="9"/>
                  </a:cxn>
                  <a:cxn ang="0">
                    <a:pos x="112" y="31"/>
                  </a:cxn>
                  <a:cxn ang="0">
                    <a:pos x="96" y="43"/>
                  </a:cxn>
                  <a:cxn ang="0">
                    <a:pos x="85" y="57"/>
                  </a:cxn>
                  <a:cxn ang="0">
                    <a:pos x="69" y="71"/>
                  </a:cxn>
                  <a:cxn ang="0">
                    <a:pos x="53" y="84"/>
                  </a:cxn>
                  <a:cxn ang="0">
                    <a:pos x="39" y="87"/>
                  </a:cxn>
                  <a:cxn ang="0">
                    <a:pos x="32" y="80"/>
                  </a:cxn>
                  <a:cxn ang="0">
                    <a:pos x="45" y="78"/>
                  </a:cxn>
                  <a:cxn ang="0">
                    <a:pos x="52" y="72"/>
                  </a:cxn>
                  <a:cxn ang="0">
                    <a:pos x="49" y="71"/>
                  </a:cxn>
                  <a:cxn ang="0">
                    <a:pos x="35" y="77"/>
                  </a:cxn>
                  <a:cxn ang="0">
                    <a:pos x="25" y="77"/>
                  </a:cxn>
                  <a:cxn ang="0">
                    <a:pos x="20" y="73"/>
                  </a:cxn>
                  <a:cxn ang="0">
                    <a:pos x="21" y="70"/>
                  </a:cxn>
                  <a:cxn ang="0">
                    <a:pos x="11" y="67"/>
                  </a:cxn>
                  <a:cxn ang="0">
                    <a:pos x="9" y="63"/>
                  </a:cxn>
                  <a:cxn ang="0">
                    <a:pos x="3" y="59"/>
                  </a:cxn>
                  <a:cxn ang="0">
                    <a:pos x="2" y="52"/>
                  </a:cxn>
                  <a:cxn ang="0">
                    <a:pos x="21" y="45"/>
                  </a:cxn>
                  <a:cxn ang="0">
                    <a:pos x="37" y="32"/>
                  </a:cxn>
                  <a:cxn ang="0">
                    <a:pos x="42" y="21"/>
                  </a:cxn>
                  <a:cxn ang="0">
                    <a:pos x="36" y="18"/>
                  </a:cxn>
                  <a:cxn ang="0">
                    <a:pos x="20" y="18"/>
                  </a:cxn>
                  <a:cxn ang="0">
                    <a:pos x="14" y="13"/>
                  </a:cxn>
                  <a:cxn ang="0">
                    <a:pos x="23" y="8"/>
                  </a:cxn>
                  <a:cxn ang="0">
                    <a:pos x="35" y="3"/>
                  </a:cxn>
                  <a:cxn ang="0">
                    <a:pos x="57" y="3"/>
                  </a:cxn>
                  <a:cxn ang="0">
                    <a:pos x="74" y="11"/>
                  </a:cxn>
                  <a:cxn ang="0">
                    <a:pos x="82" y="9"/>
                  </a:cxn>
                </a:cxnLst>
                <a:rect l="0" t="0" r="r" b="b"/>
                <a:pathLst>
                  <a:path w="114" h="89">
                    <a:moveTo>
                      <a:pt x="82" y="9"/>
                    </a:moveTo>
                    <a:cubicBezTo>
                      <a:pt x="82" y="9"/>
                      <a:pt x="110" y="28"/>
                      <a:pt x="112" y="31"/>
                    </a:cubicBezTo>
                    <a:cubicBezTo>
                      <a:pt x="114" y="33"/>
                      <a:pt x="99" y="38"/>
                      <a:pt x="96" y="43"/>
                    </a:cubicBezTo>
                    <a:cubicBezTo>
                      <a:pt x="93" y="48"/>
                      <a:pt x="89" y="51"/>
                      <a:pt x="85" y="57"/>
                    </a:cubicBezTo>
                    <a:cubicBezTo>
                      <a:pt x="82" y="62"/>
                      <a:pt x="74" y="66"/>
                      <a:pt x="69" y="71"/>
                    </a:cubicBezTo>
                    <a:cubicBezTo>
                      <a:pt x="65" y="75"/>
                      <a:pt x="60" y="81"/>
                      <a:pt x="53" y="84"/>
                    </a:cubicBezTo>
                    <a:cubicBezTo>
                      <a:pt x="45" y="87"/>
                      <a:pt x="43" y="89"/>
                      <a:pt x="39" y="87"/>
                    </a:cubicBezTo>
                    <a:cubicBezTo>
                      <a:pt x="35" y="86"/>
                      <a:pt x="27" y="80"/>
                      <a:pt x="32" y="80"/>
                    </a:cubicBezTo>
                    <a:cubicBezTo>
                      <a:pt x="37" y="80"/>
                      <a:pt x="44" y="80"/>
                      <a:pt x="45" y="78"/>
                    </a:cubicBezTo>
                    <a:cubicBezTo>
                      <a:pt x="46" y="77"/>
                      <a:pt x="51" y="73"/>
                      <a:pt x="52" y="72"/>
                    </a:cubicBezTo>
                    <a:cubicBezTo>
                      <a:pt x="52" y="71"/>
                      <a:pt x="51" y="68"/>
                      <a:pt x="49" y="71"/>
                    </a:cubicBezTo>
                    <a:cubicBezTo>
                      <a:pt x="46" y="73"/>
                      <a:pt x="40" y="76"/>
                      <a:pt x="35" y="77"/>
                    </a:cubicBezTo>
                    <a:cubicBezTo>
                      <a:pt x="31" y="78"/>
                      <a:pt x="26" y="78"/>
                      <a:pt x="25" y="77"/>
                    </a:cubicBezTo>
                    <a:cubicBezTo>
                      <a:pt x="23" y="76"/>
                      <a:pt x="20" y="74"/>
                      <a:pt x="20" y="73"/>
                    </a:cubicBezTo>
                    <a:cubicBezTo>
                      <a:pt x="20" y="72"/>
                      <a:pt x="21" y="70"/>
                      <a:pt x="21" y="70"/>
                    </a:cubicBezTo>
                    <a:cubicBezTo>
                      <a:pt x="21" y="70"/>
                      <a:pt x="13" y="70"/>
                      <a:pt x="11" y="67"/>
                    </a:cubicBezTo>
                    <a:cubicBezTo>
                      <a:pt x="9" y="64"/>
                      <a:pt x="9" y="63"/>
                      <a:pt x="9" y="63"/>
                    </a:cubicBezTo>
                    <a:cubicBezTo>
                      <a:pt x="9" y="63"/>
                      <a:pt x="5" y="62"/>
                      <a:pt x="3" y="59"/>
                    </a:cubicBezTo>
                    <a:cubicBezTo>
                      <a:pt x="1" y="55"/>
                      <a:pt x="0" y="53"/>
                      <a:pt x="2" y="52"/>
                    </a:cubicBezTo>
                    <a:cubicBezTo>
                      <a:pt x="3" y="51"/>
                      <a:pt x="14" y="49"/>
                      <a:pt x="21" y="45"/>
                    </a:cubicBezTo>
                    <a:cubicBezTo>
                      <a:pt x="27" y="41"/>
                      <a:pt x="35" y="36"/>
                      <a:pt x="37" y="32"/>
                    </a:cubicBezTo>
                    <a:cubicBezTo>
                      <a:pt x="39" y="28"/>
                      <a:pt x="42" y="22"/>
                      <a:pt x="42" y="21"/>
                    </a:cubicBezTo>
                    <a:cubicBezTo>
                      <a:pt x="43" y="20"/>
                      <a:pt x="40" y="18"/>
                      <a:pt x="36" y="18"/>
                    </a:cubicBezTo>
                    <a:cubicBezTo>
                      <a:pt x="32" y="19"/>
                      <a:pt x="23" y="20"/>
                      <a:pt x="20" y="18"/>
                    </a:cubicBezTo>
                    <a:cubicBezTo>
                      <a:pt x="18" y="17"/>
                      <a:pt x="13" y="14"/>
                      <a:pt x="14" y="13"/>
                    </a:cubicBezTo>
                    <a:cubicBezTo>
                      <a:pt x="15" y="12"/>
                      <a:pt x="20" y="10"/>
                      <a:pt x="23" y="8"/>
                    </a:cubicBezTo>
                    <a:cubicBezTo>
                      <a:pt x="26" y="6"/>
                      <a:pt x="31" y="3"/>
                      <a:pt x="35" y="3"/>
                    </a:cubicBezTo>
                    <a:cubicBezTo>
                      <a:pt x="39" y="3"/>
                      <a:pt x="51" y="0"/>
                      <a:pt x="57" y="3"/>
                    </a:cubicBezTo>
                    <a:cubicBezTo>
                      <a:pt x="62" y="6"/>
                      <a:pt x="73" y="12"/>
                      <a:pt x="74" y="11"/>
                    </a:cubicBezTo>
                    <a:cubicBezTo>
                      <a:pt x="75" y="11"/>
                      <a:pt x="82" y="9"/>
                      <a:pt x="82" y="9"/>
                    </a:cubicBezTo>
                    <a:close/>
                  </a:path>
                </a:pathLst>
              </a:custGeom>
              <a:solidFill>
                <a:srgbClr val="ED9366"/>
              </a:solidFill>
              <a:ln w="9525">
                <a:noFill/>
                <a:round/>
              </a:ln>
            </p:spPr>
            <p:txBody>
              <a:bodyPr anchor="ctr"/>
              <a:lstStyle/>
              <a:p>
                <a:pPr algn="ctr"/>
              </a:p>
            </p:txBody>
          </p:sp>
          <p:sp>
            <p:nvSpPr>
              <p:cNvPr id="210" name="îŝļîde"/>
              <p:cNvSpPr/>
              <p:nvPr/>
            </p:nvSpPr>
            <p:spPr bwMode="auto">
              <a:xfrm>
                <a:off x="5711825" y="23256876"/>
                <a:ext cx="1298575" cy="879475"/>
              </a:xfrm>
              <a:custGeom>
                <a:avLst/>
                <a:gdLst/>
                <a:ahLst/>
                <a:cxnLst>
                  <a:cxn ang="0">
                    <a:pos x="24" y="0"/>
                  </a:cxn>
                  <a:cxn ang="0">
                    <a:pos x="42" y="4"/>
                  </a:cxn>
                  <a:cxn ang="0">
                    <a:pos x="62" y="10"/>
                  </a:cxn>
                  <a:cxn ang="0">
                    <a:pos x="102" y="38"/>
                  </a:cxn>
                  <a:cxn ang="0">
                    <a:pos x="117" y="43"/>
                  </a:cxn>
                  <a:cxn ang="0">
                    <a:pos x="119" y="52"/>
                  </a:cxn>
                  <a:cxn ang="0">
                    <a:pos x="108" y="52"/>
                  </a:cxn>
                  <a:cxn ang="0">
                    <a:pos x="94" y="47"/>
                  </a:cxn>
                  <a:cxn ang="0">
                    <a:pos x="89" y="50"/>
                  </a:cxn>
                  <a:cxn ang="0">
                    <a:pos x="103" y="56"/>
                  </a:cxn>
                  <a:cxn ang="0">
                    <a:pos x="117" y="65"/>
                  </a:cxn>
                  <a:cxn ang="0">
                    <a:pos x="112" y="70"/>
                  </a:cxn>
                  <a:cxn ang="0">
                    <a:pos x="87" y="61"/>
                  </a:cxn>
                  <a:cxn ang="0">
                    <a:pos x="98" y="69"/>
                  </a:cxn>
                  <a:cxn ang="0">
                    <a:pos x="105" y="76"/>
                  </a:cxn>
                  <a:cxn ang="0">
                    <a:pos x="91" y="77"/>
                  </a:cxn>
                  <a:cxn ang="0">
                    <a:pos x="81" y="79"/>
                  </a:cxn>
                  <a:cxn ang="0">
                    <a:pos x="59" y="71"/>
                  </a:cxn>
                  <a:cxn ang="0">
                    <a:pos x="42" y="57"/>
                  </a:cxn>
                  <a:cxn ang="0">
                    <a:pos x="24" y="43"/>
                  </a:cxn>
                  <a:cxn ang="0">
                    <a:pos x="0" y="27"/>
                  </a:cxn>
                  <a:cxn ang="0">
                    <a:pos x="24" y="0"/>
                  </a:cxn>
                </a:cxnLst>
                <a:rect l="0" t="0" r="r" b="b"/>
                <a:pathLst>
                  <a:path w="121" h="82">
                    <a:moveTo>
                      <a:pt x="24" y="0"/>
                    </a:moveTo>
                    <a:cubicBezTo>
                      <a:pt x="25" y="0"/>
                      <a:pt x="40" y="4"/>
                      <a:pt x="42" y="4"/>
                    </a:cubicBezTo>
                    <a:cubicBezTo>
                      <a:pt x="45" y="5"/>
                      <a:pt x="52" y="7"/>
                      <a:pt x="62" y="10"/>
                    </a:cubicBezTo>
                    <a:cubicBezTo>
                      <a:pt x="72" y="13"/>
                      <a:pt x="100" y="36"/>
                      <a:pt x="102" y="38"/>
                    </a:cubicBezTo>
                    <a:cubicBezTo>
                      <a:pt x="104" y="40"/>
                      <a:pt x="113" y="41"/>
                      <a:pt x="117" y="43"/>
                    </a:cubicBezTo>
                    <a:cubicBezTo>
                      <a:pt x="120" y="45"/>
                      <a:pt x="121" y="51"/>
                      <a:pt x="119" y="52"/>
                    </a:cubicBezTo>
                    <a:cubicBezTo>
                      <a:pt x="117" y="54"/>
                      <a:pt x="111" y="54"/>
                      <a:pt x="108" y="52"/>
                    </a:cubicBezTo>
                    <a:cubicBezTo>
                      <a:pt x="105" y="51"/>
                      <a:pt x="94" y="47"/>
                      <a:pt x="94" y="47"/>
                    </a:cubicBezTo>
                    <a:cubicBezTo>
                      <a:pt x="94" y="47"/>
                      <a:pt x="87" y="48"/>
                      <a:pt x="89" y="50"/>
                    </a:cubicBezTo>
                    <a:cubicBezTo>
                      <a:pt x="91" y="51"/>
                      <a:pt x="100" y="54"/>
                      <a:pt x="103" y="56"/>
                    </a:cubicBezTo>
                    <a:cubicBezTo>
                      <a:pt x="106" y="57"/>
                      <a:pt x="117" y="63"/>
                      <a:pt x="117" y="65"/>
                    </a:cubicBezTo>
                    <a:cubicBezTo>
                      <a:pt x="117" y="66"/>
                      <a:pt x="118" y="70"/>
                      <a:pt x="112" y="70"/>
                    </a:cubicBezTo>
                    <a:cubicBezTo>
                      <a:pt x="107" y="71"/>
                      <a:pt x="87" y="61"/>
                      <a:pt x="87" y="61"/>
                    </a:cubicBezTo>
                    <a:cubicBezTo>
                      <a:pt x="87" y="61"/>
                      <a:pt x="95" y="68"/>
                      <a:pt x="98" y="69"/>
                    </a:cubicBezTo>
                    <a:cubicBezTo>
                      <a:pt x="101" y="71"/>
                      <a:pt x="107" y="75"/>
                      <a:pt x="105" y="76"/>
                    </a:cubicBezTo>
                    <a:cubicBezTo>
                      <a:pt x="103" y="77"/>
                      <a:pt x="97" y="80"/>
                      <a:pt x="91" y="77"/>
                    </a:cubicBezTo>
                    <a:cubicBezTo>
                      <a:pt x="86" y="74"/>
                      <a:pt x="92" y="82"/>
                      <a:pt x="81" y="79"/>
                    </a:cubicBezTo>
                    <a:cubicBezTo>
                      <a:pt x="70" y="76"/>
                      <a:pt x="66" y="75"/>
                      <a:pt x="59" y="71"/>
                    </a:cubicBezTo>
                    <a:cubicBezTo>
                      <a:pt x="53" y="66"/>
                      <a:pt x="53" y="64"/>
                      <a:pt x="42" y="57"/>
                    </a:cubicBezTo>
                    <a:cubicBezTo>
                      <a:pt x="32" y="49"/>
                      <a:pt x="28" y="46"/>
                      <a:pt x="24" y="43"/>
                    </a:cubicBezTo>
                    <a:cubicBezTo>
                      <a:pt x="20" y="40"/>
                      <a:pt x="0" y="27"/>
                      <a:pt x="0" y="27"/>
                    </a:cubicBezTo>
                    <a:lnTo>
                      <a:pt x="24" y="0"/>
                    </a:lnTo>
                    <a:close/>
                  </a:path>
                </a:pathLst>
              </a:custGeom>
              <a:solidFill>
                <a:srgbClr val="ED9366"/>
              </a:solidFill>
              <a:ln w="9525">
                <a:noFill/>
                <a:round/>
              </a:ln>
            </p:spPr>
            <p:txBody>
              <a:bodyPr anchor="ctr"/>
              <a:lstStyle/>
              <a:p>
                <a:pPr algn="ctr"/>
              </a:p>
            </p:txBody>
          </p:sp>
          <p:sp>
            <p:nvSpPr>
              <p:cNvPr id="211" name="iṩḻidê"/>
              <p:cNvSpPr/>
              <p:nvPr/>
            </p:nvSpPr>
            <p:spPr bwMode="auto">
              <a:xfrm>
                <a:off x="6656388" y="23202901"/>
                <a:ext cx="449263" cy="374650"/>
              </a:xfrm>
              <a:custGeom>
                <a:avLst/>
                <a:gdLst/>
                <a:ahLst/>
                <a:cxnLst>
                  <a:cxn ang="0">
                    <a:pos x="9" y="0"/>
                  </a:cxn>
                  <a:cxn ang="0">
                    <a:pos x="0" y="2"/>
                  </a:cxn>
                  <a:cxn ang="0">
                    <a:pos x="27" y="35"/>
                  </a:cxn>
                  <a:cxn ang="0">
                    <a:pos x="42" y="24"/>
                  </a:cxn>
                  <a:cxn ang="0">
                    <a:pos x="9" y="0"/>
                  </a:cxn>
                </a:cxnLst>
                <a:rect l="0" t="0" r="r" b="b"/>
                <a:pathLst>
                  <a:path w="42" h="35">
                    <a:moveTo>
                      <a:pt x="9" y="0"/>
                    </a:moveTo>
                    <a:cubicBezTo>
                      <a:pt x="0" y="2"/>
                      <a:pt x="0" y="2"/>
                      <a:pt x="0" y="2"/>
                    </a:cubicBezTo>
                    <a:cubicBezTo>
                      <a:pt x="0" y="2"/>
                      <a:pt x="25" y="24"/>
                      <a:pt x="27" y="35"/>
                    </a:cubicBezTo>
                    <a:cubicBezTo>
                      <a:pt x="33" y="32"/>
                      <a:pt x="42" y="26"/>
                      <a:pt x="42" y="24"/>
                    </a:cubicBezTo>
                    <a:cubicBezTo>
                      <a:pt x="42" y="22"/>
                      <a:pt x="9" y="0"/>
                      <a:pt x="9" y="0"/>
                    </a:cubicBezTo>
                    <a:close/>
                  </a:path>
                </a:pathLst>
              </a:custGeom>
              <a:solidFill>
                <a:srgbClr val="FFFFFF"/>
              </a:solidFill>
              <a:ln w="9525">
                <a:noFill/>
                <a:round/>
              </a:ln>
            </p:spPr>
            <p:txBody>
              <a:bodyPr anchor="ctr"/>
              <a:lstStyle/>
              <a:p>
                <a:pPr algn="ctr"/>
              </a:p>
            </p:txBody>
          </p:sp>
          <p:sp>
            <p:nvSpPr>
              <p:cNvPr id="212" name="î$ḻïḋè"/>
              <p:cNvSpPr/>
              <p:nvPr/>
            </p:nvSpPr>
            <p:spPr bwMode="auto">
              <a:xfrm>
                <a:off x="5691188" y="23245763"/>
                <a:ext cx="374650" cy="428625"/>
              </a:xfrm>
              <a:custGeom>
                <a:avLst/>
                <a:gdLst/>
                <a:ahLst/>
                <a:cxnLst>
                  <a:cxn ang="0">
                    <a:pos x="26" y="0"/>
                  </a:cxn>
                  <a:cxn ang="0">
                    <a:pos x="0" y="28"/>
                  </a:cxn>
                  <a:cxn ang="0">
                    <a:pos x="14" y="40"/>
                  </a:cxn>
                  <a:cxn ang="0">
                    <a:pos x="33" y="2"/>
                  </a:cxn>
                  <a:cxn ang="0">
                    <a:pos x="26" y="0"/>
                  </a:cxn>
                </a:cxnLst>
                <a:rect l="0" t="0" r="r" b="b"/>
                <a:pathLst>
                  <a:path w="35" h="40">
                    <a:moveTo>
                      <a:pt x="26" y="0"/>
                    </a:moveTo>
                    <a:cubicBezTo>
                      <a:pt x="0" y="28"/>
                      <a:pt x="0" y="28"/>
                      <a:pt x="0" y="28"/>
                    </a:cubicBezTo>
                    <a:cubicBezTo>
                      <a:pt x="0" y="28"/>
                      <a:pt x="11" y="40"/>
                      <a:pt x="14" y="40"/>
                    </a:cubicBezTo>
                    <a:cubicBezTo>
                      <a:pt x="16" y="40"/>
                      <a:pt x="35" y="8"/>
                      <a:pt x="33" y="2"/>
                    </a:cubicBezTo>
                    <a:cubicBezTo>
                      <a:pt x="28" y="0"/>
                      <a:pt x="26" y="0"/>
                      <a:pt x="26" y="0"/>
                    </a:cubicBezTo>
                    <a:close/>
                  </a:path>
                </a:pathLst>
              </a:custGeom>
              <a:solidFill>
                <a:srgbClr val="FFFFFF"/>
              </a:solidFill>
              <a:ln w="9525">
                <a:noFill/>
                <a:round/>
              </a:ln>
            </p:spPr>
            <p:txBody>
              <a:bodyPr anchor="ctr"/>
              <a:lstStyle/>
              <a:p>
                <a:pPr algn="ctr"/>
              </a:p>
            </p:txBody>
          </p:sp>
          <p:sp>
            <p:nvSpPr>
              <p:cNvPr id="213" name="işļïḑè"/>
              <p:cNvSpPr/>
              <p:nvPr/>
            </p:nvSpPr>
            <p:spPr bwMode="auto">
              <a:xfrm>
                <a:off x="6065838" y="20843876"/>
                <a:ext cx="279400" cy="182563"/>
              </a:xfrm>
              <a:custGeom>
                <a:avLst/>
                <a:gdLst/>
                <a:ahLst/>
                <a:cxnLst>
                  <a:cxn ang="0">
                    <a:pos x="0" y="0"/>
                  </a:cxn>
                  <a:cxn ang="0">
                    <a:pos x="19" y="13"/>
                  </a:cxn>
                  <a:cxn ang="0">
                    <a:pos x="26" y="2"/>
                  </a:cxn>
                  <a:cxn ang="0">
                    <a:pos x="21" y="17"/>
                  </a:cxn>
                  <a:cxn ang="0">
                    <a:pos x="1" y="4"/>
                  </a:cxn>
                  <a:cxn ang="0">
                    <a:pos x="0" y="0"/>
                  </a:cxn>
                </a:cxnLst>
                <a:rect l="0" t="0" r="r" b="b"/>
                <a:pathLst>
                  <a:path w="26" h="17">
                    <a:moveTo>
                      <a:pt x="0" y="0"/>
                    </a:moveTo>
                    <a:cubicBezTo>
                      <a:pt x="0" y="0"/>
                      <a:pt x="14" y="12"/>
                      <a:pt x="19" y="13"/>
                    </a:cubicBezTo>
                    <a:cubicBezTo>
                      <a:pt x="21" y="8"/>
                      <a:pt x="26" y="2"/>
                      <a:pt x="26" y="2"/>
                    </a:cubicBezTo>
                    <a:cubicBezTo>
                      <a:pt x="21" y="17"/>
                      <a:pt x="21" y="17"/>
                      <a:pt x="21" y="17"/>
                    </a:cubicBezTo>
                    <a:cubicBezTo>
                      <a:pt x="1" y="4"/>
                      <a:pt x="1" y="4"/>
                      <a:pt x="1" y="4"/>
                    </a:cubicBezTo>
                    <a:lnTo>
                      <a:pt x="0" y="0"/>
                    </a:lnTo>
                    <a:close/>
                  </a:path>
                </a:pathLst>
              </a:custGeom>
              <a:solidFill>
                <a:srgbClr val="C7D6E2"/>
              </a:solidFill>
              <a:ln w="9525">
                <a:noFill/>
                <a:round/>
              </a:ln>
            </p:spPr>
            <p:txBody>
              <a:bodyPr anchor="ctr"/>
              <a:lstStyle/>
              <a:p>
                <a:pPr algn="ctr"/>
              </a:p>
            </p:txBody>
          </p:sp>
          <p:sp>
            <p:nvSpPr>
              <p:cNvPr id="214" name="íṧ1îde"/>
              <p:cNvSpPr/>
              <p:nvPr/>
            </p:nvSpPr>
            <p:spPr bwMode="auto">
              <a:xfrm>
                <a:off x="6408738" y="20854988"/>
                <a:ext cx="322263" cy="171450"/>
              </a:xfrm>
              <a:custGeom>
                <a:avLst/>
                <a:gdLst/>
                <a:ahLst/>
                <a:cxnLst>
                  <a:cxn ang="0">
                    <a:pos x="0" y="1"/>
                  </a:cxn>
                  <a:cxn ang="0">
                    <a:pos x="6" y="12"/>
                  </a:cxn>
                  <a:cxn ang="0">
                    <a:pos x="30" y="0"/>
                  </a:cxn>
                  <a:cxn ang="0">
                    <a:pos x="27" y="6"/>
                  </a:cxn>
                  <a:cxn ang="0">
                    <a:pos x="6" y="16"/>
                  </a:cxn>
                  <a:cxn ang="0">
                    <a:pos x="0" y="1"/>
                  </a:cxn>
                </a:cxnLst>
                <a:rect l="0" t="0" r="r" b="b"/>
                <a:pathLst>
                  <a:path w="30" h="16">
                    <a:moveTo>
                      <a:pt x="0" y="1"/>
                    </a:moveTo>
                    <a:cubicBezTo>
                      <a:pt x="0" y="1"/>
                      <a:pt x="7" y="11"/>
                      <a:pt x="6" y="12"/>
                    </a:cubicBezTo>
                    <a:cubicBezTo>
                      <a:pt x="6" y="13"/>
                      <a:pt x="28" y="3"/>
                      <a:pt x="30" y="0"/>
                    </a:cubicBezTo>
                    <a:cubicBezTo>
                      <a:pt x="28" y="5"/>
                      <a:pt x="27" y="6"/>
                      <a:pt x="27" y="6"/>
                    </a:cubicBezTo>
                    <a:cubicBezTo>
                      <a:pt x="6" y="16"/>
                      <a:pt x="6" y="16"/>
                      <a:pt x="6" y="16"/>
                    </a:cubicBezTo>
                    <a:lnTo>
                      <a:pt x="0" y="1"/>
                    </a:lnTo>
                    <a:close/>
                  </a:path>
                </a:pathLst>
              </a:custGeom>
              <a:solidFill>
                <a:srgbClr val="C7D6E2"/>
              </a:solidFill>
              <a:ln w="9525">
                <a:noFill/>
                <a:round/>
              </a:ln>
            </p:spPr>
            <p:txBody>
              <a:bodyPr anchor="ctr"/>
              <a:lstStyle/>
              <a:p>
                <a:pPr algn="ctr"/>
              </a:p>
            </p:txBody>
          </p:sp>
          <p:sp>
            <p:nvSpPr>
              <p:cNvPr id="215" name="íş1ïdè"/>
              <p:cNvSpPr/>
              <p:nvPr/>
            </p:nvSpPr>
            <p:spPr bwMode="auto">
              <a:xfrm>
                <a:off x="6269038" y="20843876"/>
                <a:ext cx="236538" cy="268288"/>
              </a:xfrm>
              <a:custGeom>
                <a:avLst/>
                <a:gdLst/>
                <a:ahLst/>
                <a:cxnLst>
                  <a:cxn ang="0">
                    <a:pos x="5" y="0"/>
                  </a:cxn>
                  <a:cxn ang="0">
                    <a:pos x="20" y="0"/>
                  </a:cxn>
                  <a:cxn ang="0">
                    <a:pos x="20" y="17"/>
                  </a:cxn>
                  <a:cxn ang="0">
                    <a:pos x="4" y="17"/>
                  </a:cxn>
                  <a:cxn ang="0">
                    <a:pos x="5" y="0"/>
                  </a:cxn>
                </a:cxnLst>
                <a:rect l="0" t="0" r="r" b="b"/>
                <a:pathLst>
                  <a:path w="22" h="25">
                    <a:moveTo>
                      <a:pt x="5" y="0"/>
                    </a:moveTo>
                    <a:cubicBezTo>
                      <a:pt x="20" y="0"/>
                      <a:pt x="20" y="0"/>
                      <a:pt x="20" y="0"/>
                    </a:cubicBezTo>
                    <a:cubicBezTo>
                      <a:pt x="20" y="0"/>
                      <a:pt x="22" y="14"/>
                      <a:pt x="20" y="17"/>
                    </a:cubicBezTo>
                    <a:cubicBezTo>
                      <a:pt x="17" y="20"/>
                      <a:pt x="8" y="25"/>
                      <a:pt x="4" y="17"/>
                    </a:cubicBezTo>
                    <a:cubicBezTo>
                      <a:pt x="0" y="10"/>
                      <a:pt x="5" y="0"/>
                      <a:pt x="5" y="0"/>
                    </a:cubicBezTo>
                    <a:close/>
                  </a:path>
                </a:pathLst>
              </a:custGeom>
              <a:solidFill>
                <a:srgbClr val="C63300"/>
              </a:solidFill>
              <a:ln w="9525">
                <a:noFill/>
                <a:round/>
              </a:ln>
            </p:spPr>
            <p:txBody>
              <a:bodyPr anchor="ctr"/>
              <a:lstStyle/>
              <a:p>
                <a:pPr algn="ctr"/>
              </a:p>
            </p:txBody>
          </p:sp>
          <p:sp>
            <p:nvSpPr>
              <p:cNvPr id="216" name="íṧ1íďè"/>
              <p:cNvSpPr/>
              <p:nvPr/>
            </p:nvSpPr>
            <p:spPr bwMode="auto">
              <a:xfrm>
                <a:off x="6216650" y="21004213"/>
                <a:ext cx="342900" cy="1308100"/>
              </a:xfrm>
              <a:custGeom>
                <a:avLst/>
                <a:gdLst/>
                <a:ahLst/>
                <a:cxnLst>
                  <a:cxn ang="0">
                    <a:pos x="32" y="70"/>
                  </a:cxn>
                  <a:cxn ang="0">
                    <a:pos x="23" y="104"/>
                  </a:cxn>
                  <a:cxn ang="0">
                    <a:pos x="19" y="122"/>
                  </a:cxn>
                  <a:cxn ang="0">
                    <a:pos x="17" y="115"/>
                  </a:cxn>
                  <a:cxn ang="0">
                    <a:pos x="2" y="65"/>
                  </a:cxn>
                  <a:cxn ang="0">
                    <a:pos x="2" y="64"/>
                  </a:cxn>
                  <a:cxn ang="0">
                    <a:pos x="0" y="58"/>
                  </a:cxn>
                  <a:cxn ang="0">
                    <a:pos x="9" y="2"/>
                  </a:cxn>
                  <a:cxn ang="0">
                    <a:pos x="9" y="2"/>
                  </a:cxn>
                  <a:cxn ang="0">
                    <a:pos x="17" y="1"/>
                  </a:cxn>
                  <a:cxn ang="0">
                    <a:pos x="18" y="1"/>
                  </a:cxn>
                  <a:cxn ang="0">
                    <a:pos x="23" y="0"/>
                  </a:cxn>
                  <a:cxn ang="0">
                    <a:pos x="23" y="4"/>
                  </a:cxn>
                  <a:cxn ang="0">
                    <a:pos x="32" y="70"/>
                  </a:cxn>
                </a:cxnLst>
                <a:rect l="0" t="0" r="r" b="b"/>
                <a:pathLst>
                  <a:path w="32" h="122">
                    <a:moveTo>
                      <a:pt x="32" y="70"/>
                    </a:moveTo>
                    <a:cubicBezTo>
                      <a:pt x="29" y="85"/>
                      <a:pt x="24" y="98"/>
                      <a:pt x="23" y="104"/>
                    </a:cubicBezTo>
                    <a:cubicBezTo>
                      <a:pt x="21" y="111"/>
                      <a:pt x="19" y="122"/>
                      <a:pt x="19" y="122"/>
                    </a:cubicBezTo>
                    <a:cubicBezTo>
                      <a:pt x="19" y="122"/>
                      <a:pt x="19" y="119"/>
                      <a:pt x="17" y="115"/>
                    </a:cubicBezTo>
                    <a:cubicBezTo>
                      <a:pt x="13" y="103"/>
                      <a:pt x="4" y="74"/>
                      <a:pt x="2" y="65"/>
                    </a:cubicBezTo>
                    <a:cubicBezTo>
                      <a:pt x="2" y="64"/>
                      <a:pt x="2" y="64"/>
                      <a:pt x="2" y="64"/>
                    </a:cubicBezTo>
                    <a:cubicBezTo>
                      <a:pt x="1" y="63"/>
                      <a:pt x="1" y="60"/>
                      <a:pt x="0" y="58"/>
                    </a:cubicBezTo>
                    <a:cubicBezTo>
                      <a:pt x="9" y="2"/>
                      <a:pt x="9" y="2"/>
                      <a:pt x="9" y="2"/>
                    </a:cubicBezTo>
                    <a:cubicBezTo>
                      <a:pt x="9" y="2"/>
                      <a:pt x="9" y="2"/>
                      <a:pt x="9" y="2"/>
                    </a:cubicBezTo>
                    <a:cubicBezTo>
                      <a:pt x="17" y="1"/>
                      <a:pt x="17" y="1"/>
                      <a:pt x="17" y="1"/>
                    </a:cubicBezTo>
                    <a:cubicBezTo>
                      <a:pt x="18" y="1"/>
                      <a:pt x="18" y="1"/>
                      <a:pt x="18" y="1"/>
                    </a:cubicBezTo>
                    <a:cubicBezTo>
                      <a:pt x="23" y="0"/>
                      <a:pt x="23" y="0"/>
                      <a:pt x="23" y="0"/>
                    </a:cubicBezTo>
                    <a:cubicBezTo>
                      <a:pt x="23" y="0"/>
                      <a:pt x="23" y="1"/>
                      <a:pt x="23" y="4"/>
                    </a:cubicBezTo>
                    <a:cubicBezTo>
                      <a:pt x="25" y="14"/>
                      <a:pt x="29" y="43"/>
                      <a:pt x="32" y="70"/>
                    </a:cubicBezTo>
                    <a:close/>
                  </a:path>
                </a:pathLst>
              </a:custGeom>
              <a:solidFill>
                <a:srgbClr val="C63300"/>
              </a:solidFill>
              <a:ln w="9525">
                <a:noFill/>
                <a:round/>
              </a:ln>
            </p:spPr>
            <p:txBody>
              <a:bodyPr anchor="ctr"/>
              <a:lstStyle/>
              <a:p>
                <a:pPr algn="ctr"/>
              </a:p>
            </p:txBody>
          </p:sp>
          <p:sp>
            <p:nvSpPr>
              <p:cNvPr id="217" name="iṥlíḋe"/>
              <p:cNvSpPr/>
              <p:nvPr/>
            </p:nvSpPr>
            <p:spPr bwMode="auto">
              <a:xfrm>
                <a:off x="6259513" y="20843876"/>
                <a:ext cx="288925" cy="149225"/>
              </a:xfrm>
              <a:custGeom>
                <a:avLst/>
                <a:gdLst/>
                <a:ahLst/>
                <a:cxnLst>
                  <a:cxn ang="0">
                    <a:pos x="128" y="13"/>
                  </a:cxn>
                  <a:cxn ang="0">
                    <a:pos x="148" y="13"/>
                  </a:cxn>
                  <a:cxn ang="0">
                    <a:pos x="182" y="67"/>
                  </a:cxn>
                  <a:cxn ang="0">
                    <a:pos x="142" y="94"/>
                  </a:cxn>
                  <a:cxn ang="0">
                    <a:pos x="33" y="81"/>
                  </a:cxn>
                  <a:cxn ang="0">
                    <a:pos x="0" y="67"/>
                  </a:cxn>
                  <a:cxn ang="0">
                    <a:pos x="27" y="0"/>
                  </a:cxn>
                  <a:cxn ang="0">
                    <a:pos x="67" y="13"/>
                  </a:cxn>
                  <a:cxn ang="0">
                    <a:pos x="128" y="13"/>
                  </a:cxn>
                </a:cxnLst>
                <a:rect l="0" t="0" r="r" b="b"/>
                <a:pathLst>
                  <a:path w="182" h="94">
                    <a:moveTo>
                      <a:pt x="128" y="13"/>
                    </a:moveTo>
                    <a:lnTo>
                      <a:pt x="148" y="13"/>
                    </a:lnTo>
                    <a:lnTo>
                      <a:pt x="182" y="67"/>
                    </a:lnTo>
                    <a:lnTo>
                      <a:pt x="142" y="94"/>
                    </a:lnTo>
                    <a:lnTo>
                      <a:pt x="33" y="81"/>
                    </a:lnTo>
                    <a:lnTo>
                      <a:pt x="0" y="67"/>
                    </a:lnTo>
                    <a:lnTo>
                      <a:pt x="27" y="0"/>
                    </a:lnTo>
                    <a:lnTo>
                      <a:pt x="67" y="13"/>
                    </a:lnTo>
                    <a:lnTo>
                      <a:pt x="128" y="13"/>
                    </a:lnTo>
                    <a:close/>
                  </a:path>
                </a:pathLst>
              </a:custGeom>
              <a:solidFill>
                <a:srgbClr val="C63300"/>
              </a:solidFill>
              <a:ln w="9525">
                <a:noFill/>
                <a:round/>
              </a:ln>
            </p:spPr>
            <p:txBody>
              <a:bodyPr anchor="ctr"/>
              <a:lstStyle/>
              <a:p>
                <a:pPr algn="ctr"/>
              </a:p>
            </p:txBody>
          </p:sp>
        </p:grpSp>
        <p:sp>
          <p:nvSpPr>
            <p:cNvPr id="194" name="文本框 193"/>
            <p:cNvSpPr txBox="1"/>
            <p:nvPr/>
          </p:nvSpPr>
          <p:spPr>
            <a:xfrm>
              <a:off x="6360667" y="2753537"/>
              <a:ext cx="835560" cy="276999"/>
            </a:xfrm>
            <a:prstGeom prst="rect">
              <a:avLst/>
            </a:prstGeom>
            <a:noFill/>
          </p:spPr>
          <p:txBody>
            <a:bodyPr wrap="square" rtlCol="0">
              <a:spAutoFit/>
            </a:bodyPr>
            <a:lstStyle/>
            <a:p>
              <a:pPr algn="ctr"/>
              <a:r>
                <a:rPr lang="zh-CN" altLang="en-US" sz="1200" dirty="0" smtClean="0"/>
                <a:t>主机厂</a:t>
              </a:r>
              <a:endParaRPr lang="zh-CN" altLang="en-US" sz="1200" dirty="0"/>
            </a:p>
          </p:txBody>
        </p:sp>
        <p:sp>
          <p:nvSpPr>
            <p:cNvPr id="195" name="文本框 194"/>
            <p:cNvSpPr txBox="1"/>
            <p:nvPr/>
          </p:nvSpPr>
          <p:spPr>
            <a:xfrm>
              <a:off x="6472414" y="5248527"/>
              <a:ext cx="1025683" cy="499249"/>
            </a:xfrm>
            <a:prstGeom prst="rect">
              <a:avLst/>
            </a:prstGeom>
            <a:noFill/>
          </p:spPr>
          <p:txBody>
            <a:bodyPr wrap="square" rtlCol="0">
              <a:spAutoFit/>
            </a:bodyPr>
            <a:lstStyle/>
            <a:p>
              <a:pPr algn="ctr"/>
              <a:r>
                <a:rPr lang="zh-CN" altLang="en-US" sz="1200" dirty="0" smtClean="0"/>
                <a:t>第三方服务提供商</a:t>
              </a:r>
              <a:endParaRPr lang="zh-CN" altLang="en-US" sz="1200" dirty="0"/>
            </a:p>
          </p:txBody>
        </p:sp>
        <p:sp>
          <p:nvSpPr>
            <p:cNvPr id="196" name="文本框 195"/>
            <p:cNvSpPr txBox="1"/>
            <p:nvPr/>
          </p:nvSpPr>
          <p:spPr>
            <a:xfrm>
              <a:off x="9993578" y="2760358"/>
              <a:ext cx="835560" cy="276999"/>
            </a:xfrm>
            <a:prstGeom prst="rect">
              <a:avLst/>
            </a:prstGeom>
            <a:noFill/>
          </p:spPr>
          <p:txBody>
            <a:bodyPr wrap="square" rtlCol="0">
              <a:spAutoFit/>
            </a:bodyPr>
            <a:lstStyle/>
            <a:p>
              <a:pPr algn="ctr"/>
              <a:r>
                <a:rPr lang="zh-CN" altLang="en-US" sz="1200" dirty="0" smtClean="0"/>
                <a:t>客户</a:t>
              </a:r>
              <a:endParaRPr lang="zh-CN" altLang="en-US" sz="1200" dirty="0"/>
            </a:p>
          </p:txBody>
        </p:sp>
        <p:sp>
          <p:nvSpPr>
            <p:cNvPr id="197" name="文本框 196"/>
            <p:cNvSpPr txBox="1"/>
            <p:nvPr/>
          </p:nvSpPr>
          <p:spPr>
            <a:xfrm>
              <a:off x="9982023" y="5433193"/>
              <a:ext cx="835560" cy="276999"/>
            </a:xfrm>
            <a:prstGeom prst="rect">
              <a:avLst/>
            </a:prstGeom>
            <a:noFill/>
          </p:spPr>
          <p:txBody>
            <a:bodyPr wrap="square" rtlCol="0">
              <a:spAutoFit/>
            </a:bodyPr>
            <a:lstStyle/>
            <a:p>
              <a:pPr algn="ctr"/>
              <a:r>
                <a:rPr lang="zh-CN" altLang="en-US" sz="1200" dirty="0" smtClean="0"/>
                <a:t>经销商</a:t>
              </a:r>
              <a:endParaRPr lang="zh-CN" altLang="en-US" sz="1200" dirty="0"/>
            </a:p>
          </p:txBody>
        </p:sp>
        <p:cxnSp>
          <p:nvCxnSpPr>
            <p:cNvPr id="198" name="直接箭头连接符 197"/>
            <p:cNvCxnSpPr>
              <a:stCxn id="194" idx="3"/>
            </p:cNvCxnSpPr>
            <p:nvPr/>
          </p:nvCxnSpPr>
          <p:spPr>
            <a:xfrm>
              <a:off x="7196227" y="2892037"/>
              <a:ext cx="1135196" cy="7616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a:stCxn id="196" idx="1"/>
            </p:cNvCxnSpPr>
            <p:nvPr/>
          </p:nvCxnSpPr>
          <p:spPr>
            <a:xfrm flipH="1">
              <a:off x="9195519" y="2898858"/>
              <a:ext cx="798059" cy="7325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nvCxnSpPr>
          <p:spPr>
            <a:xfrm flipV="1">
              <a:off x="7196227" y="4199359"/>
              <a:ext cx="991180" cy="638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p:nvPr/>
          </p:nvCxnSpPr>
          <p:spPr>
            <a:xfrm flipH="1" flipV="1">
              <a:off x="9195519" y="4273049"/>
              <a:ext cx="1106105" cy="7031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1" name="文本框 370"/>
          <p:cNvSpPr txBox="1"/>
          <p:nvPr/>
        </p:nvSpPr>
        <p:spPr>
          <a:xfrm>
            <a:off x="7467327" y="1988840"/>
            <a:ext cx="1881011" cy="307777"/>
          </a:xfrm>
          <a:prstGeom prst="rect">
            <a:avLst/>
          </a:prstGeom>
          <a:noFill/>
        </p:spPr>
        <p:txBody>
          <a:bodyPr wrap="square" rtlCol="0">
            <a:spAutoFit/>
          </a:bodyPr>
          <a:lstStyle/>
          <a:p>
            <a:pPr algn="ctr"/>
            <a:r>
              <a:rPr lang="zh-CN" altLang="en-US" sz="1400" b="1" dirty="0" smtClean="0"/>
              <a:t>易时系统架构</a:t>
            </a:r>
            <a:endParaRPr lang="zh-CN" altLang="en-US" sz="14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smtClean="0"/>
              <a:t>系统功能分配</a:t>
            </a:r>
            <a:endParaRPr lang="zh-CN" dirty="0" smtClean="0"/>
          </a:p>
        </p:txBody>
      </p:sp>
      <p:grpSp>
        <p:nvGrpSpPr>
          <p:cNvPr id="11" name="组合 15"/>
          <p:cNvGrpSpPr/>
          <p:nvPr/>
        </p:nvGrpSpPr>
        <p:grpSpPr>
          <a:xfrm>
            <a:off x="4993640" y="2547620"/>
            <a:ext cx="1814195" cy="1642110"/>
            <a:chOff x="4559138" y="2537073"/>
            <a:chExt cx="2342995" cy="1844376"/>
          </a:xfrm>
        </p:grpSpPr>
        <p:sp>
          <p:nvSpPr>
            <p:cNvPr id="12" name="云形 11"/>
            <p:cNvSpPr/>
            <p:nvPr/>
          </p:nvSpPr>
          <p:spPr>
            <a:xfrm>
              <a:off x="4559138" y="2996952"/>
              <a:ext cx="2342995" cy="1384497"/>
            </a:xfrm>
            <a:prstGeom prst="cloud">
              <a:avLst/>
            </a:prstGeom>
            <a:solidFill>
              <a:schemeClr val="bg1"/>
            </a:solidFill>
            <a:ln w="31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pic>
          <p:nvPicPr>
            <p:cNvPr id="13"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7016" y="2537073"/>
              <a:ext cx="590714" cy="801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9882" y="2804168"/>
              <a:ext cx="590714" cy="801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4707" y="2828850"/>
              <a:ext cx="590714" cy="801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819302" y="3617193"/>
              <a:ext cx="1822668" cy="309536"/>
            </a:xfrm>
            <a:prstGeom prst="rect">
              <a:avLst/>
            </a:prstGeom>
            <a:noFill/>
            <a:effectLst/>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售后管理系统</a:t>
              </a:r>
              <a:endParaRPr lang="zh-CN" altLang="en-US" sz="1200" b="1" dirty="0">
                <a:latin typeface="微软雅黑" panose="020B0503020204020204" pitchFamily="34" charset="-122"/>
                <a:ea typeface="微软雅黑" panose="020B0503020204020204" pitchFamily="34" charset="-122"/>
              </a:endParaRPr>
            </a:p>
          </p:txBody>
        </p:sp>
      </p:grpSp>
      <p:sp>
        <p:nvSpPr>
          <p:cNvPr id="45" name="TextBox 44"/>
          <p:cNvSpPr txBox="1"/>
          <p:nvPr/>
        </p:nvSpPr>
        <p:spPr>
          <a:xfrm>
            <a:off x="912225" y="1388720"/>
            <a:ext cx="1183570" cy="305406"/>
          </a:xfrm>
          <a:prstGeom prst="roundRect">
            <a:avLst/>
          </a:prstGeom>
          <a:solidFill>
            <a:srgbClr val="00B0F0"/>
          </a:solidFill>
          <a:effectLst/>
        </p:spPr>
        <p:txBody>
          <a:bodyPr wrap="square" rtlCol="0">
            <a:spAutoFit/>
          </a:bodyPr>
          <a:lstStyle>
            <a:defPPr>
              <a:defRPr lang="zh-CN"/>
            </a:defPPr>
            <a:lvl1pPr>
              <a:defRPr sz="1600" b="1">
                <a:solidFill>
                  <a:schemeClr val="bg1"/>
                </a:solidFill>
              </a:defRPr>
            </a:lvl1pPr>
          </a:lstStyle>
          <a:p>
            <a:pPr algn="ctr"/>
            <a:r>
              <a:rPr lang="zh-CN" altLang="en-US" sz="1200" dirty="0"/>
              <a:t>车主</a:t>
            </a:r>
            <a:r>
              <a:rPr lang="en-US" altLang="zh-CN" sz="1200" dirty="0"/>
              <a:t>APP</a:t>
            </a:r>
            <a:endParaRPr lang="en-US" altLang="zh-CN" sz="1200" dirty="0"/>
          </a:p>
        </p:txBody>
      </p:sp>
      <p:sp>
        <p:nvSpPr>
          <p:cNvPr id="4" name="矩形 3"/>
          <p:cNvSpPr/>
          <p:nvPr/>
        </p:nvSpPr>
        <p:spPr>
          <a:xfrm>
            <a:off x="614680" y="1864360"/>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预约维修</a:t>
            </a:r>
            <a:endParaRPr lang="zh-CN" altLang="en-US" sz="1200">
              <a:latin typeface="微软雅黑" panose="020B0503020204020204" pitchFamily="34" charset="-122"/>
              <a:ea typeface="微软雅黑" panose="020B0503020204020204" pitchFamily="34" charset="-122"/>
            </a:endParaRPr>
          </a:p>
        </p:txBody>
      </p:sp>
      <p:sp>
        <p:nvSpPr>
          <p:cNvPr id="5" name="矩形 4"/>
          <p:cNvSpPr/>
          <p:nvPr/>
        </p:nvSpPr>
        <p:spPr>
          <a:xfrm>
            <a:off x="1736725" y="1864360"/>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进度查询</a:t>
            </a:r>
            <a:endParaRPr lang="zh-CN" altLang="en-US" sz="1200">
              <a:latin typeface="微软雅黑" panose="020B0503020204020204" pitchFamily="34" charset="-122"/>
              <a:ea typeface="微软雅黑" panose="020B0503020204020204" pitchFamily="34" charset="-122"/>
            </a:endParaRPr>
          </a:p>
        </p:txBody>
      </p:sp>
      <p:sp>
        <p:nvSpPr>
          <p:cNvPr id="6" name="矩形 5"/>
          <p:cNvSpPr/>
          <p:nvPr/>
        </p:nvSpPr>
        <p:spPr>
          <a:xfrm>
            <a:off x="614680" y="227393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在线商城</a:t>
            </a:r>
            <a:endParaRPr lang="zh-CN" altLang="en-US" sz="1200">
              <a:latin typeface="微软雅黑" panose="020B0503020204020204" pitchFamily="34" charset="-122"/>
              <a:ea typeface="微软雅黑" panose="020B0503020204020204" pitchFamily="34" charset="-122"/>
            </a:endParaRPr>
          </a:p>
        </p:txBody>
      </p:sp>
      <p:sp>
        <p:nvSpPr>
          <p:cNvPr id="7" name="矩形 6"/>
          <p:cNvSpPr/>
          <p:nvPr/>
        </p:nvSpPr>
        <p:spPr>
          <a:xfrm>
            <a:off x="1736725" y="227393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待料</a:t>
            </a:r>
            <a:endParaRPr lang="zh-CN" altLang="en-US" sz="1200">
              <a:latin typeface="微软雅黑" panose="020B0503020204020204" pitchFamily="34" charset="-122"/>
              <a:ea typeface="微软雅黑" panose="020B0503020204020204" pitchFamily="34" charset="-122"/>
            </a:endParaRPr>
          </a:p>
        </p:txBody>
      </p:sp>
      <p:sp>
        <p:nvSpPr>
          <p:cNvPr id="8" name="矩形 7"/>
          <p:cNvSpPr/>
          <p:nvPr/>
        </p:nvSpPr>
        <p:spPr>
          <a:xfrm>
            <a:off x="614680" y="271843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a:latin typeface="微软雅黑" panose="020B0503020204020204" pitchFamily="34" charset="-122"/>
                <a:ea typeface="微软雅黑" panose="020B0503020204020204" pitchFamily="34" charset="-122"/>
              </a:rPr>
              <a:t>4S</a:t>
            </a:r>
            <a:r>
              <a:rPr lang="zh-CN" altLang="en-US" sz="1200">
                <a:latin typeface="微软雅黑" panose="020B0503020204020204" pitchFamily="34" charset="-122"/>
                <a:ea typeface="微软雅黑" panose="020B0503020204020204" pitchFamily="34" charset="-122"/>
              </a:rPr>
              <a:t>负荷</a:t>
            </a:r>
            <a:endParaRPr lang="zh-CN" altLang="en-US" sz="1200">
              <a:latin typeface="微软雅黑" panose="020B0503020204020204" pitchFamily="34" charset="-122"/>
              <a:ea typeface="微软雅黑" panose="020B0503020204020204" pitchFamily="34" charset="-122"/>
            </a:endParaRPr>
          </a:p>
        </p:txBody>
      </p:sp>
      <p:sp>
        <p:nvSpPr>
          <p:cNvPr id="9" name="矩形 8"/>
          <p:cNvSpPr/>
          <p:nvPr/>
        </p:nvSpPr>
        <p:spPr>
          <a:xfrm>
            <a:off x="1736725" y="271843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sz="1200">
                <a:latin typeface="微软雅黑" panose="020B0503020204020204" pitchFamily="34" charset="-122"/>
                <a:ea typeface="微软雅黑" panose="020B0503020204020204" pitchFamily="34" charset="-122"/>
              </a:rPr>
              <a:t>评价</a:t>
            </a:r>
            <a:endParaRPr lang="en-US" altLang="zh-CN" sz="1200">
              <a:latin typeface="微软雅黑" panose="020B0503020204020204" pitchFamily="34" charset="-122"/>
              <a:ea typeface="微软雅黑" panose="020B0503020204020204" pitchFamily="34" charset="-122"/>
            </a:endParaRPr>
          </a:p>
        </p:txBody>
      </p:sp>
      <p:sp>
        <p:nvSpPr>
          <p:cNvPr id="17" name="TextBox 44"/>
          <p:cNvSpPr txBox="1"/>
          <p:nvPr/>
        </p:nvSpPr>
        <p:spPr>
          <a:xfrm>
            <a:off x="912225" y="4061435"/>
            <a:ext cx="1183570" cy="305406"/>
          </a:xfrm>
          <a:prstGeom prst="roundRect">
            <a:avLst/>
          </a:prstGeom>
          <a:solidFill>
            <a:srgbClr val="00B0F0"/>
          </a:solidFill>
          <a:effectLst/>
        </p:spPr>
        <p:txBody>
          <a:bodyPr wrap="square" rtlCol="0">
            <a:spAutoFit/>
          </a:bodyPr>
          <a:lstStyle>
            <a:defPPr>
              <a:defRPr lang="zh-CN"/>
            </a:defPPr>
            <a:lvl1pPr>
              <a:defRPr sz="1600" b="1">
                <a:solidFill>
                  <a:schemeClr val="bg1"/>
                </a:solidFill>
              </a:defRPr>
            </a:lvl1pPr>
          </a:lstStyle>
          <a:p>
            <a:pPr algn="ctr"/>
            <a:r>
              <a:rPr lang="zh-CN" altLang="en-US" sz="1200" dirty="0"/>
              <a:t>迎宾接待</a:t>
            </a:r>
            <a:endParaRPr lang="zh-CN" altLang="en-US" sz="1200" dirty="0"/>
          </a:p>
        </p:txBody>
      </p:sp>
      <p:sp>
        <p:nvSpPr>
          <p:cNvPr id="18" name="矩形 17"/>
          <p:cNvSpPr/>
          <p:nvPr/>
        </p:nvSpPr>
        <p:spPr>
          <a:xfrm>
            <a:off x="614680" y="468566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智能迎宾</a:t>
            </a:r>
            <a:endParaRPr lang="zh-CN" altLang="en-US" sz="1200">
              <a:latin typeface="微软雅黑" panose="020B0503020204020204" pitchFamily="34" charset="-122"/>
              <a:ea typeface="微软雅黑" panose="020B0503020204020204" pitchFamily="34" charset="-122"/>
            </a:endParaRPr>
          </a:p>
        </p:txBody>
      </p:sp>
      <p:sp>
        <p:nvSpPr>
          <p:cNvPr id="19" name="矩形 18"/>
          <p:cNvSpPr/>
          <p:nvPr/>
        </p:nvSpPr>
        <p:spPr>
          <a:xfrm>
            <a:off x="1736725" y="468566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智能接待</a:t>
            </a:r>
            <a:endParaRPr lang="zh-CN" altLang="en-US" sz="1200">
              <a:latin typeface="微软雅黑" panose="020B0503020204020204" pitchFamily="34" charset="-122"/>
              <a:ea typeface="微软雅黑" panose="020B0503020204020204" pitchFamily="34" charset="-122"/>
            </a:endParaRPr>
          </a:p>
        </p:txBody>
      </p:sp>
      <p:sp>
        <p:nvSpPr>
          <p:cNvPr id="20" name="矩形 19"/>
          <p:cNvSpPr/>
          <p:nvPr/>
        </p:nvSpPr>
        <p:spPr>
          <a:xfrm>
            <a:off x="614680" y="517080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预约看板</a:t>
            </a:r>
            <a:endParaRPr lang="zh-CN" altLang="en-US" sz="1200">
              <a:latin typeface="微软雅黑" panose="020B0503020204020204" pitchFamily="34" charset="-122"/>
              <a:ea typeface="微软雅黑" panose="020B0503020204020204" pitchFamily="34" charset="-122"/>
            </a:endParaRPr>
          </a:p>
        </p:txBody>
      </p:sp>
      <p:sp>
        <p:nvSpPr>
          <p:cNvPr id="21" name="矩形 20"/>
          <p:cNvSpPr/>
          <p:nvPr/>
        </p:nvSpPr>
        <p:spPr>
          <a:xfrm>
            <a:off x="1736725" y="517080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接待看板</a:t>
            </a:r>
            <a:endParaRPr lang="zh-CN" altLang="en-US" sz="1200">
              <a:latin typeface="微软雅黑" panose="020B0503020204020204" pitchFamily="34" charset="-122"/>
              <a:ea typeface="微软雅黑" panose="020B0503020204020204" pitchFamily="34" charset="-122"/>
            </a:endParaRPr>
          </a:p>
        </p:txBody>
      </p:sp>
      <p:sp>
        <p:nvSpPr>
          <p:cNvPr id="23" name="TextBox 44"/>
          <p:cNvSpPr txBox="1"/>
          <p:nvPr/>
        </p:nvSpPr>
        <p:spPr>
          <a:xfrm>
            <a:off x="9326610" y="1388720"/>
            <a:ext cx="1183570" cy="305406"/>
          </a:xfrm>
          <a:prstGeom prst="roundRect">
            <a:avLst/>
          </a:prstGeom>
          <a:solidFill>
            <a:srgbClr val="00B0F0"/>
          </a:solidFill>
          <a:effectLst/>
        </p:spPr>
        <p:txBody>
          <a:bodyPr wrap="square" rtlCol="0">
            <a:spAutoFit/>
          </a:bodyPr>
          <a:lstStyle>
            <a:defPPr>
              <a:defRPr lang="zh-CN"/>
            </a:defPPr>
            <a:lvl1pPr>
              <a:defRPr sz="1600" b="1">
                <a:solidFill>
                  <a:schemeClr val="bg1"/>
                </a:solidFill>
              </a:defRPr>
            </a:lvl1pPr>
          </a:lstStyle>
          <a:p>
            <a:pPr algn="ctr"/>
            <a:r>
              <a:rPr lang="zh-CN" altLang="en-US" sz="1200" dirty="0"/>
              <a:t>收银结账</a:t>
            </a:r>
            <a:endParaRPr lang="zh-CN" altLang="en-US" sz="1200" dirty="0"/>
          </a:p>
        </p:txBody>
      </p:sp>
      <p:cxnSp>
        <p:nvCxnSpPr>
          <p:cNvPr id="24" name="肘形连接符 23"/>
          <p:cNvCxnSpPr/>
          <p:nvPr/>
        </p:nvCxnSpPr>
        <p:spPr>
          <a:xfrm>
            <a:off x="2586355" y="1983105"/>
            <a:ext cx="2598420" cy="1259205"/>
          </a:xfrm>
          <a:prstGeom prst="bentConnector3">
            <a:avLst>
              <a:gd name="adj1" fmla="val 50024"/>
            </a:avLst>
          </a:prstGeom>
          <a:ln>
            <a:headEnd type="arrow" w="med" len="med"/>
            <a:tailEnd type="arrow" w="med" len="med"/>
          </a:ln>
          <a:effectLst>
            <a:outerShdw blurRad="50800" dir="5400000" sx="1000" sy="1000" algn="ctr" rotWithShape="0">
              <a:srgbClr val="000000">
                <a:alpha val="100000"/>
              </a:srgbClr>
            </a:outerShdw>
          </a:effectLst>
        </p:spPr>
        <p:style>
          <a:lnRef idx="2">
            <a:schemeClr val="accent5"/>
          </a:lnRef>
          <a:fillRef idx="0">
            <a:schemeClr val="accent5"/>
          </a:fillRef>
          <a:effectRef idx="1">
            <a:schemeClr val="accent5"/>
          </a:effectRef>
          <a:fontRef idx="minor">
            <a:schemeClr val="tx1"/>
          </a:fontRef>
        </p:style>
      </p:cxnSp>
      <p:cxnSp>
        <p:nvCxnSpPr>
          <p:cNvPr id="25" name="肘形连接符 24"/>
          <p:cNvCxnSpPr>
            <a:stCxn id="21" idx="3"/>
            <a:endCxn id="12" idx="2"/>
          </p:cNvCxnSpPr>
          <p:nvPr/>
        </p:nvCxnSpPr>
        <p:spPr>
          <a:xfrm flipV="1">
            <a:off x="2586355" y="3573780"/>
            <a:ext cx="2413000" cy="1715770"/>
          </a:xfrm>
          <a:prstGeom prst="bentConnector3">
            <a:avLst>
              <a:gd name="adj1" fmla="val 49895"/>
            </a:avLst>
          </a:prstGeom>
          <a:ln>
            <a:headEnd type="arrow" w="med" len="med"/>
            <a:tailEnd type="arrow" w="med" len="med"/>
          </a:ln>
          <a:effectLst>
            <a:outerShdw blurRad="50800" dir="5400000" sx="1000" sy="1000" algn="ctr" rotWithShape="0">
              <a:srgbClr val="000000">
                <a:alpha val="100000"/>
              </a:srgbClr>
            </a:outerShdw>
          </a:effectLst>
        </p:spPr>
        <p:style>
          <a:lnRef idx="2">
            <a:schemeClr val="accent5"/>
          </a:lnRef>
          <a:fillRef idx="0">
            <a:schemeClr val="accent5"/>
          </a:fillRef>
          <a:effectRef idx="1">
            <a:schemeClr val="accent5"/>
          </a:effectRef>
          <a:fontRef idx="minor">
            <a:schemeClr val="tx1"/>
          </a:fontRef>
        </p:style>
      </p:cxnSp>
      <p:sp>
        <p:nvSpPr>
          <p:cNvPr id="26" name="TextBox 44"/>
          <p:cNvSpPr txBox="1"/>
          <p:nvPr/>
        </p:nvSpPr>
        <p:spPr>
          <a:xfrm>
            <a:off x="6145895" y="4865345"/>
            <a:ext cx="1183570" cy="305406"/>
          </a:xfrm>
          <a:prstGeom prst="roundRect">
            <a:avLst/>
          </a:prstGeom>
          <a:solidFill>
            <a:srgbClr val="00B0F0"/>
          </a:solidFill>
          <a:effectLst/>
        </p:spPr>
        <p:txBody>
          <a:bodyPr wrap="square" rtlCol="0">
            <a:spAutoFit/>
          </a:bodyPr>
          <a:lstStyle>
            <a:defPPr>
              <a:defRPr lang="zh-CN"/>
            </a:defPPr>
            <a:lvl1pPr>
              <a:defRPr sz="1600" b="1">
                <a:solidFill>
                  <a:schemeClr val="bg1"/>
                </a:solidFill>
              </a:defRPr>
            </a:lvl1pPr>
          </a:lstStyle>
          <a:p>
            <a:pPr algn="ctr"/>
            <a:r>
              <a:rPr lang="zh-CN" sz="1200" dirty="0"/>
              <a:t>车间</a:t>
            </a:r>
            <a:endParaRPr lang="zh-CN" sz="1200" dirty="0"/>
          </a:p>
        </p:txBody>
      </p:sp>
      <p:sp>
        <p:nvSpPr>
          <p:cNvPr id="27" name="矩形 26"/>
          <p:cNvSpPr/>
          <p:nvPr/>
        </p:nvSpPr>
        <p:spPr>
          <a:xfrm>
            <a:off x="5805170" y="533590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透明车间</a:t>
            </a:r>
            <a:endParaRPr lang="zh-CN" altLang="en-US" sz="1200">
              <a:latin typeface="微软雅黑" panose="020B0503020204020204" pitchFamily="34" charset="-122"/>
              <a:ea typeface="微软雅黑" panose="020B0503020204020204" pitchFamily="34" charset="-122"/>
            </a:endParaRPr>
          </a:p>
        </p:txBody>
      </p:sp>
      <p:sp>
        <p:nvSpPr>
          <p:cNvPr id="28" name="矩形 27"/>
          <p:cNvSpPr/>
          <p:nvPr/>
        </p:nvSpPr>
        <p:spPr>
          <a:xfrm>
            <a:off x="6831965" y="533590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控工</a:t>
            </a:r>
            <a:endParaRPr lang="zh-CN" altLang="en-US" sz="1200">
              <a:latin typeface="微软雅黑" panose="020B0503020204020204" pitchFamily="34" charset="-122"/>
              <a:ea typeface="微软雅黑" panose="020B0503020204020204" pitchFamily="34" charset="-122"/>
            </a:endParaRPr>
          </a:p>
        </p:txBody>
      </p:sp>
      <p:sp>
        <p:nvSpPr>
          <p:cNvPr id="29" name="矩形 28"/>
          <p:cNvSpPr/>
          <p:nvPr/>
        </p:nvSpPr>
        <p:spPr>
          <a:xfrm>
            <a:off x="5805170" y="582104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调度看板</a:t>
            </a:r>
            <a:endParaRPr lang="zh-CN" altLang="en-US" sz="1200">
              <a:latin typeface="微软雅黑" panose="020B0503020204020204" pitchFamily="34" charset="-122"/>
              <a:ea typeface="微软雅黑" panose="020B0503020204020204" pitchFamily="34" charset="-122"/>
            </a:endParaRPr>
          </a:p>
        </p:txBody>
      </p:sp>
      <p:sp>
        <p:nvSpPr>
          <p:cNvPr id="30" name="矩形 29"/>
          <p:cNvSpPr/>
          <p:nvPr/>
        </p:nvSpPr>
        <p:spPr>
          <a:xfrm>
            <a:off x="6831965" y="582104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钣喷看板</a:t>
            </a:r>
            <a:endParaRPr lang="zh-CN" altLang="en-US" sz="1200">
              <a:latin typeface="微软雅黑" panose="020B0503020204020204" pitchFamily="34" charset="-122"/>
              <a:ea typeface="微软雅黑" panose="020B0503020204020204" pitchFamily="34" charset="-122"/>
            </a:endParaRPr>
          </a:p>
        </p:txBody>
      </p:sp>
      <p:sp>
        <p:nvSpPr>
          <p:cNvPr id="31" name="矩形 30"/>
          <p:cNvSpPr/>
          <p:nvPr/>
        </p:nvSpPr>
        <p:spPr>
          <a:xfrm>
            <a:off x="6313170" y="627697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客休看板</a:t>
            </a:r>
            <a:endParaRPr lang="zh-CN" altLang="en-US" sz="1200">
              <a:latin typeface="微软雅黑" panose="020B0503020204020204" pitchFamily="34" charset="-122"/>
              <a:ea typeface="微软雅黑" panose="020B0503020204020204" pitchFamily="34" charset="-122"/>
            </a:endParaRPr>
          </a:p>
        </p:txBody>
      </p:sp>
      <p:sp>
        <p:nvSpPr>
          <p:cNvPr id="32" name="矩形 31"/>
          <p:cNvSpPr/>
          <p:nvPr/>
        </p:nvSpPr>
        <p:spPr>
          <a:xfrm>
            <a:off x="1176655" y="317055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a:latin typeface="微软雅黑" panose="020B0503020204020204" pitchFamily="34" charset="-122"/>
                <a:ea typeface="微软雅黑" panose="020B0503020204020204" pitchFamily="34" charset="-122"/>
              </a:rPr>
              <a:t>......</a:t>
            </a:r>
            <a:endParaRPr lang="en-US" altLang="zh-CN" sz="1200">
              <a:latin typeface="微软雅黑" panose="020B0503020204020204" pitchFamily="34" charset="-122"/>
              <a:ea typeface="微软雅黑" panose="020B0503020204020204" pitchFamily="34" charset="-122"/>
            </a:endParaRPr>
          </a:p>
        </p:txBody>
      </p:sp>
      <p:sp>
        <p:nvSpPr>
          <p:cNvPr id="33" name="矩形 32"/>
          <p:cNvSpPr/>
          <p:nvPr/>
        </p:nvSpPr>
        <p:spPr>
          <a:xfrm>
            <a:off x="1176655" y="5632450"/>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a:latin typeface="微软雅黑" panose="020B0503020204020204" pitchFamily="34" charset="-122"/>
                <a:ea typeface="微软雅黑" panose="020B0503020204020204" pitchFamily="34" charset="-122"/>
              </a:rPr>
              <a:t>......</a:t>
            </a:r>
            <a:endParaRPr lang="en-US" altLang="zh-CN" sz="1200">
              <a:latin typeface="微软雅黑" panose="020B0503020204020204" pitchFamily="34" charset="-122"/>
              <a:ea typeface="微软雅黑" panose="020B0503020204020204" pitchFamily="34" charset="-122"/>
            </a:endParaRPr>
          </a:p>
        </p:txBody>
      </p:sp>
      <p:sp>
        <p:nvSpPr>
          <p:cNvPr id="37" name="TextBox 44"/>
          <p:cNvSpPr txBox="1"/>
          <p:nvPr/>
        </p:nvSpPr>
        <p:spPr>
          <a:xfrm>
            <a:off x="9326610" y="4061435"/>
            <a:ext cx="1183570" cy="305406"/>
          </a:xfrm>
          <a:prstGeom prst="roundRect">
            <a:avLst/>
          </a:prstGeom>
          <a:solidFill>
            <a:srgbClr val="00B0F0"/>
          </a:solidFill>
          <a:effectLst/>
        </p:spPr>
        <p:txBody>
          <a:bodyPr wrap="square" rtlCol="0">
            <a:spAutoFit/>
          </a:bodyPr>
          <a:lstStyle>
            <a:defPPr>
              <a:defRPr lang="zh-CN"/>
            </a:defPPr>
            <a:lvl1pPr>
              <a:defRPr sz="1600" b="1">
                <a:solidFill>
                  <a:schemeClr val="bg1"/>
                </a:solidFill>
              </a:defRPr>
            </a:lvl1pPr>
          </a:lstStyle>
          <a:p>
            <a:pPr algn="ctr"/>
            <a:r>
              <a:rPr lang="zh-CN" sz="1200" dirty="0"/>
              <a:t>备件管理</a:t>
            </a:r>
            <a:endParaRPr lang="zh-CN" sz="1200" dirty="0"/>
          </a:p>
        </p:txBody>
      </p:sp>
      <p:cxnSp>
        <p:nvCxnSpPr>
          <p:cNvPr id="39" name="肘形连接符 38"/>
          <p:cNvCxnSpPr>
            <a:stCxn id="12" idx="1"/>
            <a:endCxn id="27" idx="1"/>
          </p:cNvCxnSpPr>
          <p:nvPr/>
        </p:nvCxnSpPr>
        <p:spPr>
          <a:xfrm rot="5400000">
            <a:off x="5220018" y="4773613"/>
            <a:ext cx="1266190" cy="95885"/>
          </a:xfrm>
          <a:prstGeom prst="bentConnector4">
            <a:avLst>
              <a:gd name="adj1" fmla="val 45361"/>
              <a:gd name="adj2" fmla="val 1195033"/>
            </a:avLst>
          </a:prstGeom>
          <a:ln>
            <a:headEnd type="arrow" w="med" len="med"/>
            <a:tailEnd type="arrow" w="med" len="med"/>
          </a:ln>
          <a:effectLst>
            <a:outerShdw blurRad="50800" dir="5400000" sx="1000" sy="1000" algn="ctr" rotWithShape="0">
              <a:srgbClr val="000000">
                <a:alpha val="100000"/>
              </a:srgbClr>
            </a:outerShdw>
          </a:effectLst>
        </p:spPr>
        <p:style>
          <a:lnRef idx="2">
            <a:schemeClr val="accent5"/>
          </a:lnRef>
          <a:fillRef idx="0">
            <a:schemeClr val="accent5"/>
          </a:fillRef>
          <a:effectRef idx="1">
            <a:schemeClr val="accent5"/>
          </a:effectRef>
          <a:fontRef idx="minor">
            <a:schemeClr val="tx1"/>
          </a:fontRef>
        </p:style>
      </p:cxnSp>
      <p:sp>
        <p:nvSpPr>
          <p:cNvPr id="40" name="矩形 39"/>
          <p:cNvSpPr/>
          <p:nvPr/>
        </p:nvSpPr>
        <p:spPr>
          <a:xfrm>
            <a:off x="9067165" y="473392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采购管理</a:t>
            </a:r>
            <a:endParaRPr lang="zh-CN" altLang="en-US" sz="1200">
              <a:latin typeface="微软雅黑" panose="020B0503020204020204" pitchFamily="34" charset="-122"/>
              <a:ea typeface="微软雅黑" panose="020B0503020204020204" pitchFamily="34" charset="-122"/>
            </a:endParaRPr>
          </a:p>
        </p:txBody>
      </p:sp>
      <p:sp>
        <p:nvSpPr>
          <p:cNvPr id="41" name="矩形 40"/>
          <p:cNvSpPr/>
          <p:nvPr/>
        </p:nvSpPr>
        <p:spPr>
          <a:xfrm>
            <a:off x="10153015" y="473392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库存管理</a:t>
            </a:r>
            <a:endParaRPr lang="zh-CN" altLang="en-US" sz="1200">
              <a:latin typeface="微软雅黑" panose="020B0503020204020204" pitchFamily="34" charset="-122"/>
              <a:ea typeface="微软雅黑" panose="020B0503020204020204" pitchFamily="34" charset="-122"/>
            </a:endParaRPr>
          </a:p>
        </p:txBody>
      </p:sp>
      <p:sp>
        <p:nvSpPr>
          <p:cNvPr id="42" name="矩形 41"/>
          <p:cNvSpPr/>
          <p:nvPr/>
        </p:nvSpPr>
        <p:spPr>
          <a:xfrm>
            <a:off x="9067165" y="5217160"/>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订购管理</a:t>
            </a:r>
            <a:endParaRPr lang="zh-CN" altLang="en-US" sz="1200">
              <a:latin typeface="微软雅黑" panose="020B0503020204020204" pitchFamily="34" charset="-122"/>
              <a:ea typeface="微软雅黑" panose="020B0503020204020204" pitchFamily="34" charset="-122"/>
            </a:endParaRPr>
          </a:p>
        </p:txBody>
      </p:sp>
      <p:sp>
        <p:nvSpPr>
          <p:cNvPr id="43" name="矩形 42"/>
          <p:cNvSpPr/>
          <p:nvPr/>
        </p:nvSpPr>
        <p:spPr>
          <a:xfrm>
            <a:off x="10153015" y="5217160"/>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财务管理</a:t>
            </a:r>
            <a:endParaRPr lang="zh-CN" altLang="en-US" sz="1200">
              <a:latin typeface="微软雅黑" panose="020B0503020204020204" pitchFamily="34" charset="-122"/>
              <a:ea typeface="微软雅黑" panose="020B0503020204020204" pitchFamily="34" charset="-122"/>
            </a:endParaRPr>
          </a:p>
        </p:txBody>
      </p:sp>
      <p:sp>
        <p:nvSpPr>
          <p:cNvPr id="44" name="矩形 43"/>
          <p:cNvSpPr/>
          <p:nvPr/>
        </p:nvSpPr>
        <p:spPr>
          <a:xfrm>
            <a:off x="9660890" y="5632450"/>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a:latin typeface="微软雅黑" panose="020B0503020204020204" pitchFamily="34" charset="-122"/>
                <a:ea typeface="微软雅黑" panose="020B0503020204020204" pitchFamily="34" charset="-122"/>
              </a:rPr>
              <a:t>......</a:t>
            </a:r>
            <a:endParaRPr lang="en-US" altLang="zh-CN" sz="1200">
              <a:latin typeface="微软雅黑" panose="020B0503020204020204" pitchFamily="34" charset="-122"/>
              <a:ea typeface="微软雅黑" panose="020B0503020204020204" pitchFamily="34" charset="-122"/>
            </a:endParaRPr>
          </a:p>
        </p:txBody>
      </p:sp>
      <p:cxnSp>
        <p:nvCxnSpPr>
          <p:cNvPr id="46" name="肘形连接符 45"/>
          <p:cNvCxnSpPr>
            <a:stCxn id="12" idx="0"/>
            <a:endCxn id="40" idx="1"/>
          </p:cNvCxnSpPr>
          <p:nvPr/>
        </p:nvCxnSpPr>
        <p:spPr>
          <a:xfrm>
            <a:off x="6806565" y="3573780"/>
            <a:ext cx="2260600" cy="1278890"/>
          </a:xfrm>
          <a:prstGeom prst="bentConnector3">
            <a:avLst>
              <a:gd name="adj1" fmla="val 50028"/>
            </a:avLst>
          </a:prstGeom>
          <a:ln>
            <a:headEnd type="arrow" w="med" len="med"/>
            <a:tailEnd type="arrow" w="med" len="med"/>
          </a:ln>
          <a:effectLst>
            <a:outerShdw blurRad="50800" dir="5400000" sx="1000" sy="1000" algn="ctr" rotWithShape="0">
              <a:srgbClr val="000000">
                <a:alpha val="100000"/>
              </a:srgbClr>
            </a:outerShdw>
          </a:effectLst>
        </p:spPr>
        <p:style>
          <a:lnRef idx="2">
            <a:schemeClr val="accent5"/>
          </a:lnRef>
          <a:fillRef idx="0">
            <a:schemeClr val="accent5"/>
          </a:fillRef>
          <a:effectRef idx="1">
            <a:schemeClr val="accent5"/>
          </a:effectRef>
          <a:fontRef idx="minor">
            <a:schemeClr val="tx1"/>
          </a:fontRef>
        </p:style>
      </p:cxnSp>
      <p:sp>
        <p:nvSpPr>
          <p:cNvPr id="47" name="矩形 46"/>
          <p:cNvSpPr/>
          <p:nvPr/>
        </p:nvSpPr>
        <p:spPr>
          <a:xfrm>
            <a:off x="9067165" y="198310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保修单</a:t>
            </a:r>
            <a:endParaRPr lang="zh-CN" altLang="en-US" sz="1200">
              <a:latin typeface="微软雅黑" panose="020B0503020204020204" pitchFamily="34" charset="-122"/>
              <a:ea typeface="微软雅黑" panose="020B0503020204020204" pitchFamily="34" charset="-122"/>
            </a:endParaRPr>
          </a:p>
        </p:txBody>
      </p:sp>
      <p:sp>
        <p:nvSpPr>
          <p:cNvPr id="48" name="矩形 47"/>
          <p:cNvSpPr/>
          <p:nvPr/>
        </p:nvSpPr>
        <p:spPr>
          <a:xfrm>
            <a:off x="10083800" y="198310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结算单</a:t>
            </a:r>
            <a:endParaRPr lang="zh-CN" altLang="en-US" sz="1200">
              <a:latin typeface="微软雅黑" panose="020B0503020204020204" pitchFamily="34" charset="-122"/>
              <a:ea typeface="微软雅黑" panose="020B0503020204020204" pitchFamily="34" charset="-122"/>
            </a:endParaRPr>
          </a:p>
        </p:txBody>
      </p:sp>
      <p:sp>
        <p:nvSpPr>
          <p:cNvPr id="49" name="矩形 48"/>
          <p:cNvSpPr/>
          <p:nvPr/>
        </p:nvSpPr>
        <p:spPr>
          <a:xfrm>
            <a:off x="9067165" y="239585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收银收款</a:t>
            </a:r>
            <a:endParaRPr lang="zh-CN" altLang="en-US" sz="1200">
              <a:latin typeface="微软雅黑" panose="020B0503020204020204" pitchFamily="34" charset="-122"/>
              <a:ea typeface="微软雅黑" panose="020B0503020204020204" pitchFamily="34" charset="-122"/>
            </a:endParaRPr>
          </a:p>
        </p:txBody>
      </p:sp>
      <p:sp>
        <p:nvSpPr>
          <p:cNvPr id="50" name="矩形 49"/>
          <p:cNvSpPr/>
          <p:nvPr/>
        </p:nvSpPr>
        <p:spPr>
          <a:xfrm>
            <a:off x="10083800" y="239585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微软雅黑" panose="020B0503020204020204" pitchFamily="34" charset="-122"/>
                <a:ea typeface="微软雅黑" panose="020B0503020204020204" pitchFamily="34" charset="-122"/>
              </a:rPr>
              <a:t>收银看板</a:t>
            </a:r>
            <a:endParaRPr lang="zh-CN" altLang="en-US" sz="1200">
              <a:latin typeface="微软雅黑" panose="020B0503020204020204" pitchFamily="34" charset="-122"/>
              <a:ea typeface="微软雅黑" panose="020B0503020204020204" pitchFamily="34" charset="-122"/>
            </a:endParaRPr>
          </a:p>
        </p:txBody>
      </p:sp>
      <p:sp>
        <p:nvSpPr>
          <p:cNvPr id="51" name="矩形 50"/>
          <p:cNvSpPr/>
          <p:nvPr/>
        </p:nvSpPr>
        <p:spPr>
          <a:xfrm>
            <a:off x="9590405" y="2807335"/>
            <a:ext cx="849630" cy="237490"/>
          </a:xfrm>
          <a:prstGeom prst="rect">
            <a:avLst/>
          </a:prstGeom>
          <a:ln>
            <a:solidFill>
              <a:schemeClr val="bg1"/>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a:latin typeface="微软雅黑" panose="020B0503020204020204" pitchFamily="34" charset="-122"/>
                <a:ea typeface="微软雅黑" panose="020B0503020204020204" pitchFamily="34" charset="-122"/>
              </a:rPr>
              <a:t>......</a:t>
            </a:r>
            <a:endParaRPr lang="en-US" altLang="zh-CN" sz="1200">
              <a:latin typeface="微软雅黑" panose="020B0503020204020204" pitchFamily="34" charset="-122"/>
              <a:ea typeface="微软雅黑" panose="020B0503020204020204" pitchFamily="34" charset="-122"/>
            </a:endParaRPr>
          </a:p>
        </p:txBody>
      </p:sp>
      <p:cxnSp>
        <p:nvCxnSpPr>
          <p:cNvPr id="52" name="肘形连接符 51"/>
          <p:cNvCxnSpPr/>
          <p:nvPr/>
        </p:nvCxnSpPr>
        <p:spPr>
          <a:xfrm rot="10800000" flipV="1">
            <a:off x="6606540" y="2101850"/>
            <a:ext cx="2463800" cy="895350"/>
          </a:xfrm>
          <a:prstGeom prst="bentConnector3">
            <a:avLst>
              <a:gd name="adj1" fmla="val 49974"/>
            </a:avLst>
          </a:prstGeom>
          <a:ln>
            <a:headEnd type="arrow" w="med" len="med"/>
            <a:tailEnd type="arrow" w="med" len="med"/>
          </a:ln>
          <a:effectLst>
            <a:outerShdw blurRad="50800" dir="5400000" sx="1000" sy="1000" algn="ctr" rotWithShape="0">
              <a:srgbClr val="000000">
                <a:alpha val="100000"/>
              </a:srgbClr>
            </a:outerShdw>
          </a:effectLst>
        </p:spPr>
        <p:style>
          <a:lnRef idx="2">
            <a:schemeClr val="accent5"/>
          </a:lnRef>
          <a:fillRef idx="0">
            <a:schemeClr val="accent5"/>
          </a:fillRef>
          <a:effectRef idx="1">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ISLIDE.VECTOR" val="147516fa-628d-40b9-ba0e-81f1e7dc7ca0"/>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0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0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0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0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106.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10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10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0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11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11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11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11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11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1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1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1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11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12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2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2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2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2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2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2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2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2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129.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13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13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3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13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13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13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13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13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14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14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4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4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4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4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4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4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15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5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152.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15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15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15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15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15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15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1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6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16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6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6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6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6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7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7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7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7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175.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17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17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17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1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8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18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18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18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18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8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9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9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9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9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9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197.xml><?xml version="1.0" encoding="utf-8"?>
<p:tagLst xmlns:p="http://schemas.openxmlformats.org/presentationml/2006/main">
  <p:tag name="ISLIDE.VECTOR" val="c5476e72-0e1d-4087-8f9b-c5198f102b53"/>
</p:tagLst>
</file>

<file path=ppt/tags/tag19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199.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2.xml><?xml version="1.0" encoding="utf-8"?>
<p:tagLst xmlns:p="http://schemas.openxmlformats.org/presentationml/2006/main">
  <p:tag name="ISLIDE.VECTOR" val="a1cec1d2-c0da-4752-a2b8-43eb3ba88930"/>
</p:tagLst>
</file>

<file path=ppt/tags/tag2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20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20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20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20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20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20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20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1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21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1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1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1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1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1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2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2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222.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22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22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22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22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22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22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2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3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3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23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3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3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3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3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4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4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4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4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4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245.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24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24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4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24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2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5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25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25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25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5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5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5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5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25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5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6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6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6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6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6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6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268.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26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2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7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7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27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27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27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27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27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7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7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8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28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8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8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8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8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8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8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8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290.xml><?xml version="1.0" encoding="utf-8"?>
<p:tagLst xmlns:p="http://schemas.openxmlformats.org/presentationml/2006/main">
  <p:tag name="KSO_WM_TAG_VERSION" val="1.0"/>
  <p:tag name="KSO_WM_BEAUTIFY_FLAG" val="#wm#"/>
  <p:tag name="KSO_WM_TEMPLATE_CATEGORY" val="diagram"/>
  <p:tag name="KSO_WM_TEMPLATE_INDEX" val="160354"/>
  <p:tag name="KSO_WM_UNIT_TYPE" val="m_i"/>
  <p:tag name="KSO_WM_UNIT_INDEX" val="1_1"/>
  <p:tag name="KSO_WM_UNIT_ID" val="diagram160354_4*m_i*1_1"/>
  <p:tag name="KSO_WM_UNIT_LAYERLEVEL" val="1_1"/>
  <p:tag name="KSO_WM_DIAGRAM_GROUP_CODE" val="m1-1"/>
  <p:tag name="KSO_WM_UNIT_LINE_FORE_SCHEMECOLOR_INDEX" val="8"/>
  <p:tag name="KSO_WM_UNIT_LINE_FILL_TYPE" val="2"/>
</p:tagLst>
</file>

<file path=ppt/tags/tag291.xml><?xml version="1.0" encoding="utf-8"?>
<p:tagLst xmlns:p="http://schemas.openxmlformats.org/presentationml/2006/main">
  <p:tag name="KSO_WM_TAG_VERSION" val="1.0"/>
  <p:tag name="KSO_WM_BEAUTIFY_FLAG" val="#wm#"/>
  <p:tag name="KSO_WM_TEMPLATE_CATEGORY" val="diagram"/>
  <p:tag name="KSO_WM_TEMPLATE_INDEX" val="160354"/>
  <p:tag name="KSO_WM_UNIT_CLEAR" val="1"/>
  <p:tag name="KSO_WM_UNIT_TYPE" val="m_i"/>
  <p:tag name="KSO_WM_UNIT_INDEX" val="1_9"/>
  <p:tag name="KSO_WM_UNIT_ID" val="diagram160354_4*m_i*1_9"/>
  <p:tag name="KSO_WM_UNIT_LAYERLEVEL" val="1_1"/>
  <p:tag name="KSO_WM_DIAGRAM_GROUP_CODE" val="m1-1"/>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292.xml><?xml version="1.0" encoding="utf-8"?>
<p:tagLst xmlns:p="http://schemas.openxmlformats.org/presentationml/2006/main">
  <p:tag name="KSO_WM_TAG_VERSION" val="1.0"/>
  <p:tag name="KSO_WM_BEAUTIFY_FLAG" val="#wm#"/>
  <p:tag name="KSO_WM_TEMPLATE_CATEGORY" val="diagram"/>
  <p:tag name="KSO_WM_TEMPLATE_INDEX" val="160354"/>
  <p:tag name="KSO_WM_UNIT_CLEAR" val="1"/>
  <p:tag name="KSO_WM_UNIT_TYPE" val="m_i"/>
  <p:tag name="KSO_WM_UNIT_INDEX" val="1_2"/>
  <p:tag name="KSO_WM_UNIT_ID" val="diagram160354_4*m_i*1_2"/>
  <p:tag name="KSO_WM_UNIT_LAYERLEVEL" val="1_1"/>
  <p:tag name="KSO_WM_DIAGRAM_GROUP_CODE" val="m1-1"/>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293.xml><?xml version="1.0" encoding="utf-8"?>
<p:tagLst xmlns:p="http://schemas.openxmlformats.org/presentationml/2006/main">
  <p:tag name="KSO_WM_TAG_VERSION" val="1.0"/>
  <p:tag name="KSO_WM_BEAUTIFY_FLAG" val="#wm#"/>
  <p:tag name="KSO_WM_TEMPLATE_CATEGORY" val="diagram"/>
  <p:tag name="KSO_WM_TEMPLATE_INDEX" val="160354"/>
  <p:tag name="KSO_WM_UNIT_TYPE" val="m_h_f"/>
  <p:tag name="KSO_WM_UNIT_INDEX" val="1_1_1"/>
  <p:tag name="KSO_WM_UNIT_ID" val="diagram160354_4*m_h_f*1_1_1"/>
  <p:tag name="KSO_WM_UNIT_CLEAR" val="1"/>
  <p:tag name="KSO_WM_UNIT_LAYERLEVEL" val="1_1_1"/>
  <p:tag name="KSO_WM_UNIT_VALUE" val="21"/>
  <p:tag name="KSO_WM_UNIT_HIGHLIGHT" val="0"/>
  <p:tag name="KSO_WM_UNIT_COMPATIBLE" val="0"/>
  <p:tag name="KSO_WM_UNIT_PRESET_TEXT_INDEX" val="4"/>
  <p:tag name="KSO_WM_UNIT_PRESET_TEXT_LEN" val="40"/>
  <p:tag name="KSO_WM_DIAGRAM_GROUP_CODE" val="m1-1"/>
  <p:tag name="KSO_WM_UNIT_BIND_DECORATION_IDS" val="diagram160354_4*m_i*1_2"/>
  <p:tag name="KSO_WM_UNIT_TEXT_FILL_FORE_SCHEMECOLOR_INDEX" val="15"/>
  <p:tag name="KSO_WM_UNIT_TEXT_FILL_TYPE" val="1"/>
</p:tagLst>
</file>

<file path=ppt/tags/tag294.xml><?xml version="1.0" encoding="utf-8"?>
<p:tagLst xmlns:p="http://schemas.openxmlformats.org/presentationml/2006/main">
  <p:tag name="KSO_WM_TAG_VERSION" val="1.0"/>
  <p:tag name="KSO_WM_BEAUTIFY_FLAG" val="#wm#"/>
  <p:tag name="KSO_WM_TEMPLATE_CATEGORY" val="diagram"/>
  <p:tag name="KSO_WM_TEMPLATE_INDEX" val="160354"/>
  <p:tag name="KSO_WM_UNIT_CLEAR" val="1"/>
  <p:tag name="KSO_WM_UNIT_TYPE" val="m_i"/>
  <p:tag name="KSO_WM_UNIT_INDEX" val="1_4"/>
  <p:tag name="KSO_WM_UNIT_ID" val="diagram160354_4*m_i*1_4"/>
  <p:tag name="KSO_WM_UNIT_LAYERLEVEL" val="1_1"/>
  <p:tag name="KSO_WM_DIAGRAM_GROUP_CODE" val="m1-1"/>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Lst>
</file>

<file path=ppt/tags/tag295.xml><?xml version="1.0" encoding="utf-8"?>
<p:tagLst xmlns:p="http://schemas.openxmlformats.org/presentationml/2006/main">
  <p:tag name="KSO_WM_TAG_VERSION" val="1.0"/>
  <p:tag name="KSO_WM_BEAUTIFY_FLAG" val="#wm#"/>
  <p:tag name="KSO_WM_TEMPLATE_CATEGORY" val="diagram"/>
  <p:tag name="KSO_WM_TEMPLATE_INDEX" val="160354"/>
  <p:tag name="KSO_WM_UNIT_CLEAR" val="1"/>
  <p:tag name="KSO_WM_UNIT_TYPE" val="m_i"/>
  <p:tag name="KSO_WM_UNIT_INDEX" val="1_7"/>
  <p:tag name="KSO_WM_UNIT_ID" val="diagram160354_4*m_i*1_7"/>
  <p:tag name="KSO_WM_UNIT_LAYERLEVEL" val="1_1"/>
  <p:tag name="KSO_WM_DIAGRAM_GROUP_CODE" val="m1-1"/>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296.xml><?xml version="1.0" encoding="utf-8"?>
<p:tagLst xmlns:p="http://schemas.openxmlformats.org/presentationml/2006/main">
  <p:tag name="KSO_WM_TAG_VERSION" val="1.0"/>
  <p:tag name="KSO_WM_BEAUTIFY_FLAG" val="#wm#"/>
  <p:tag name="KSO_WM_TEMPLATE_CATEGORY" val="diagram"/>
  <p:tag name="KSO_WM_TEMPLATE_INDEX" val="160354"/>
  <p:tag name="KSO_WM_UNIT_CLEAR" val="1"/>
  <p:tag name="KSO_WM_UNIT_TYPE" val="m_i"/>
  <p:tag name="KSO_WM_UNIT_INDEX" val="1_9"/>
  <p:tag name="KSO_WM_UNIT_ID" val="diagram160354_4*m_i*1_9"/>
  <p:tag name="KSO_WM_UNIT_LAYERLEVEL" val="1_1"/>
  <p:tag name="KSO_WM_DIAGRAM_GROUP_CODE" val="m1-1"/>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3.xml><?xml version="1.0" encoding="utf-8"?>
<p:tagLst xmlns:p="http://schemas.openxmlformats.org/presentationml/2006/main">
  <p:tag name="ISLIDE.VECTOR" val="8e306c70-c4ba-4977-86e1-8e75eaf820c4"/>
</p:tagLst>
</file>

<file path=ppt/tags/tag30.xml><?xml version="1.0" encoding="utf-8"?>
<p:tagLst xmlns:p="http://schemas.openxmlformats.org/presentationml/2006/main">
  <p:tag name="KSO_WM_TAG_VERSION" val="1.0"/>
  <p:tag name="KSO_WM_BEAUTIFY_FLAG" val="#wm#"/>
  <p:tag name="KSO_WM_TEMPLATE_CATEGORY" val="diagram"/>
  <p:tag name="KSO_WM_TEMPLATE_INDEX" val="160354"/>
  <p:tag name="KSO_WM_UNIT_TYPE" val="m_i"/>
  <p:tag name="KSO_WM_UNIT_INDEX" val="1_1"/>
  <p:tag name="KSO_WM_UNIT_ID" val="diagram160354_4*m_i*1_1"/>
  <p:tag name="KSO_WM_UNIT_LAYERLEVEL" val="1_1"/>
  <p:tag name="KSO_WM_DIAGRAM_GROUP_CODE" val="m1-1"/>
  <p:tag name="KSO_WM_UNIT_LINE_FORE_SCHEMECOLOR_INDEX" val="8"/>
  <p:tag name="KSO_WM_UNIT_LINE_FILL_TYPE" val="2"/>
</p:tagLst>
</file>

<file path=ppt/tags/tag31.xml><?xml version="1.0" encoding="utf-8"?>
<p:tagLst xmlns:p="http://schemas.openxmlformats.org/presentationml/2006/main">
  <p:tag name="KSO_WM_TAG_VERSION" val="1.0"/>
  <p:tag name="KSO_WM_BEAUTIFY_FLAG" val="#wm#"/>
  <p:tag name="KSO_WM_TEMPLATE_CATEGORY" val="diagram"/>
  <p:tag name="KSO_WM_TEMPLATE_INDEX" val="160354"/>
  <p:tag name="KSO_WM_UNIT_CLEAR" val="1"/>
  <p:tag name="KSO_WM_UNIT_TYPE" val="m_i"/>
  <p:tag name="KSO_WM_UNIT_INDEX" val="1_2"/>
  <p:tag name="KSO_WM_UNIT_ID" val="diagram160354_4*m_i*1_2"/>
  <p:tag name="KSO_WM_UNIT_LAYERLEVEL" val="1_1"/>
  <p:tag name="KSO_WM_DIAGRAM_GROUP_CODE" val="m1-1"/>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2.xml><?xml version="1.0" encoding="utf-8"?>
<p:tagLst xmlns:p="http://schemas.openxmlformats.org/presentationml/2006/main">
  <p:tag name="KSO_WM_TAG_VERSION" val="1.0"/>
  <p:tag name="KSO_WM_BEAUTIFY_FLAG" val="#wm#"/>
  <p:tag name="KSO_WM_TEMPLATE_CATEGORY" val="diagram"/>
  <p:tag name="KSO_WM_TEMPLATE_INDEX" val="160354"/>
  <p:tag name="KSO_WM_UNIT_TYPE" val="m_h_f"/>
  <p:tag name="KSO_WM_UNIT_INDEX" val="1_1_1"/>
  <p:tag name="KSO_WM_UNIT_ID" val="diagram160354_4*m_h_f*1_1_1"/>
  <p:tag name="KSO_WM_UNIT_CLEAR" val="1"/>
  <p:tag name="KSO_WM_UNIT_LAYERLEVEL" val="1_1_1"/>
  <p:tag name="KSO_WM_UNIT_VALUE" val="21"/>
  <p:tag name="KSO_WM_UNIT_HIGHLIGHT" val="0"/>
  <p:tag name="KSO_WM_UNIT_COMPATIBLE" val="0"/>
  <p:tag name="KSO_WM_UNIT_PRESET_TEXT_INDEX" val="4"/>
  <p:tag name="KSO_WM_UNIT_PRESET_TEXT_LEN" val="40"/>
  <p:tag name="KSO_WM_DIAGRAM_GROUP_CODE" val="m1-1"/>
  <p:tag name="KSO_WM_UNIT_BIND_DECORATION_IDS" val="diagram160354_4*m_i*1_2"/>
  <p:tag name="KSO_WM_UNIT_TEXT_FILL_FORE_SCHEMECOLOR_INDEX" val="15"/>
  <p:tag name="KSO_WM_UNIT_TEXT_FILL_TYPE" val="1"/>
</p:tagLst>
</file>

<file path=ppt/tags/tag33.xml><?xml version="1.0" encoding="utf-8"?>
<p:tagLst xmlns:p="http://schemas.openxmlformats.org/presentationml/2006/main">
  <p:tag name="KSO_WM_TAG_VERSION" val="1.0"/>
  <p:tag name="KSO_WM_BEAUTIFY_FLAG" val="#wm#"/>
  <p:tag name="KSO_WM_TEMPLATE_CATEGORY" val="diagram"/>
  <p:tag name="KSO_WM_TEMPLATE_INDEX" val="160354"/>
  <p:tag name="KSO_WM_UNIT_CLEAR" val="1"/>
  <p:tag name="KSO_WM_UNIT_TYPE" val="m_i"/>
  <p:tag name="KSO_WM_UNIT_INDEX" val="1_4"/>
  <p:tag name="KSO_WM_UNIT_ID" val="diagram160354_4*m_i*1_4"/>
  <p:tag name="KSO_WM_UNIT_LAYERLEVEL" val="1_1"/>
  <p:tag name="KSO_WM_DIAGRAM_GROUP_CODE" val="m1-1"/>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Lst>
</file>

<file path=ppt/tags/tag34.xml><?xml version="1.0" encoding="utf-8"?>
<p:tagLst xmlns:p="http://schemas.openxmlformats.org/presentationml/2006/main">
  <p:tag name="KSO_WM_TAG_VERSION" val="1.0"/>
  <p:tag name="KSO_WM_BEAUTIFY_FLAG" val="#wm#"/>
  <p:tag name="KSO_WM_TEMPLATE_CATEGORY" val="diagram"/>
  <p:tag name="KSO_WM_TEMPLATE_INDEX" val="160354"/>
  <p:tag name="KSO_WM_UNIT_CLEAR" val="1"/>
  <p:tag name="KSO_WM_UNIT_TYPE" val="m_i"/>
  <p:tag name="KSO_WM_UNIT_INDEX" val="1_7"/>
  <p:tag name="KSO_WM_UNIT_ID" val="diagram160354_4*m_i*1_7"/>
  <p:tag name="KSO_WM_UNIT_LAYERLEVEL" val="1_1"/>
  <p:tag name="KSO_WM_DIAGRAM_GROUP_CODE" val="m1-1"/>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35.xml><?xml version="1.0" encoding="utf-8"?>
<p:tagLst xmlns:p="http://schemas.openxmlformats.org/presentationml/2006/main">
  <p:tag name="KSO_WM_TAG_VERSION" val="1.0"/>
  <p:tag name="KSO_WM_BEAUTIFY_FLAG" val="#wm#"/>
  <p:tag name="KSO_WM_TEMPLATE_CATEGORY" val="diagram"/>
  <p:tag name="KSO_WM_TEMPLATE_INDEX" val="160354"/>
  <p:tag name="KSO_WM_UNIT_CLEAR" val="1"/>
  <p:tag name="KSO_WM_UNIT_TYPE" val="m_i"/>
  <p:tag name="KSO_WM_UNIT_INDEX" val="1_9"/>
  <p:tag name="KSO_WM_UNIT_ID" val="diagram160354_4*m_i*1_9"/>
  <p:tag name="KSO_WM_UNIT_LAYERLEVEL" val="1_1"/>
  <p:tag name="KSO_WM_DIAGRAM_GROUP_CODE" val="m1-1"/>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3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37.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3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4.xml><?xml version="1.0" encoding="utf-8"?>
<p:tagLst xmlns:p="http://schemas.openxmlformats.org/presentationml/2006/main">
  <p:tag name="ISLIDE.VECTOR" val="147516fa-628d-40b9-ba0e-81f1e7dc7ca0"/>
</p:tagLst>
</file>

<file path=ppt/tags/tag4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4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4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4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4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4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4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4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4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4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5.xml><?xml version="1.0" encoding="utf-8"?>
<p:tagLst xmlns:p="http://schemas.openxmlformats.org/presentationml/2006/main">
  <p:tag name="ISLIDE.VECTOR" val="8e306c70-c4ba-4977-86e1-8e75eaf820c4"/>
</p:tagLst>
</file>

<file path=ppt/tags/tag5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5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5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5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5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5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5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5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5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5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6.xml><?xml version="1.0" encoding="utf-8"?>
<p:tagLst xmlns:p="http://schemas.openxmlformats.org/presentationml/2006/main">
  <p:tag name="ISLIDE.VECTOR" val="a1cec1d2-c0da-4752-a2b8-43eb3ba88930"/>
</p:tagLst>
</file>

<file path=ppt/tags/tag60.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6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6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6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6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6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6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6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6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7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7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7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7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7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7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7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7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8.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8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8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3"/>
  <p:tag name="KSO_WM_UNIT_ID" val="diagram160698_6*m_i*1_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8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
  <p:tag name="KSO_WM_UNIT_ID" val="diagram160698_6*m_i*1_1"/>
  <p:tag name="KSO_WM_UNIT_CLEAR" val="1"/>
  <p:tag name="KSO_WM_UNIT_LAYERLEVEL" val="1_1"/>
  <p:tag name="KSO_WM_DIAGRAM_GROUP_CODE" val="m1-1"/>
  <p:tag name="KSO_WM_UNIT_USESOURCEFORMAT_APPLY" val="0"/>
</p:tagLst>
</file>

<file path=ppt/tags/tag83.xml><?xml version="1.0" encoding="utf-8"?>
<p:tagLst xmlns:p="http://schemas.openxmlformats.org/presentationml/2006/main">
  <p:tag name="KSO_WM_TAG_VERSION" val="1.0"/>
  <p:tag name="KSO_WM_BEAUTIFY_FLAG" val="#wm#"/>
  <p:tag name="KSO_WM_UNIT_TYPE" val="i"/>
  <p:tag name="KSO_WM_UNIT_ID" val="diagram160698_6*i*1"/>
  <p:tag name="KSO_WM_TEMPLATE_CATEGORY" val="diagram"/>
  <p:tag name="KSO_WM_TEMPLATE_INDEX" val="160698"/>
  <p:tag name="KSO_WM_UNIT_INDEX" val="1"/>
</p:tagLst>
</file>

<file path=ppt/tags/tag8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8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8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4"/>
  <p:tag name="KSO_WM_UNIT_ID" val="diagram160698_6*m_i*1_4"/>
  <p:tag name="KSO_WM_UNIT_CLEAR" val="1"/>
  <p:tag name="KSO_WM_UNIT_LAYERLEVEL" val="1_1"/>
  <p:tag name="KSO_WM_DIAGRAM_GROUP_CODE" val="m1-1"/>
  <p:tag name="KSO_WM_UNIT_USESOURCEFORMAT_APPLY" val="0"/>
</p:tagLst>
</file>

<file path=ppt/tags/tag8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6"/>
  <p:tag name="KSO_WM_UNIT_ID" val="diagram160698_6*m_i*1_6"/>
  <p:tag name="KSO_WM_UNIT_CLEAR" val="1"/>
  <p:tag name="KSO_WM_UNIT_LAYERLEVEL" val="1_1"/>
  <p:tag name="KSO_WM_DIAGRAM_GROUP_CODE" val="m1-1"/>
  <p:tag name="KSO_WM_UNIT_USESOURCEFORMAT_APPLY" val="0"/>
</p:tagLst>
</file>

<file path=ppt/tags/tag8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8"/>
  <p:tag name="KSO_WM_UNIT_ID" val="diagram160698_6*m_i*1_8"/>
  <p:tag name="KSO_WM_UNIT_CLEAR" val="1"/>
  <p:tag name="KSO_WM_UNIT_LAYERLEVEL" val="1_1"/>
  <p:tag name="KSO_WM_DIAGRAM_GROUP_CODE" val="m1-1"/>
  <p:tag name="KSO_WM_UNIT_USESOURCEFORMAT_APPLY" val="0"/>
</p:tagLst>
</file>

<file path=ppt/tags/tag8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0"/>
  <p:tag name="KSO_WM_UNIT_ID" val="diagram160698_6*m_i*1_10"/>
  <p:tag name="KSO_WM_UNIT_CLEAR" val="1"/>
  <p:tag name="KSO_WM_UNIT_LAYERLEVEL" val="1_1"/>
  <p:tag name="KSO_WM_DIAGRAM_GROUP_CODE" val="m1-1"/>
  <p:tag name="KSO_WM_UNIT_USESOURCEFORMAT_APPLY" val="0"/>
</p:tagLst>
</file>

<file path=ppt/tags/tag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2"/>
  <p:tag name="KSO_WM_UNIT_ID" val="diagram160698_6*m_i*1_2"/>
  <p:tag name="KSO_WM_UNIT_CLEAR" val="1"/>
  <p:tag name="KSO_WM_UNIT_LAYERLEVEL" val="1_1"/>
  <p:tag name="KSO_WM_DIAGRAM_GROUP_CODE" val="m1-1"/>
  <p:tag name="KSO_WM_UNIT_USESOURCEFORMAT_APPLY" val="0"/>
</p:tagLst>
</file>

<file path=ppt/tags/tag90.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91.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92.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93.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h_f"/>
  <p:tag name="KSO_WM_UNIT_INDEX" val="1_1_1"/>
  <p:tag name="KSO_WM_UNIT_ID" val="diagram160698_6*m_h_f*1_1_1"/>
  <p:tag name="KSO_WM_UNIT_CLEAR" val="1"/>
  <p:tag name="KSO_WM_UNIT_LAYERLEVEL" val="1_1_1"/>
  <p:tag name="KSO_WM_UNIT_VALUE" val="48"/>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2"/>
  <p:tag name="KSO_WM_UNIT_ID" val="diagram160698_6*m_i*1_12"/>
  <p:tag name="KSO_WM_UNIT_CLEAR" val="1"/>
  <p:tag name="KSO_WM_UNIT_LAYERLEVEL" val="1_1"/>
  <p:tag name="KSO_WM_DIAGRAM_GROUP_CODE" val="m1-1"/>
  <p:tag name="KSO_WM_UNIT_USESOURCEFORMAT_APPLY" val="0"/>
</p:tagLst>
</file>

<file path=ppt/tags/tag96.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97.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1"/>
  <p:tag name="KSO_WM_UNIT_ID" val="diagram160698_6*m_i*1_11"/>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98.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13"/>
  <p:tag name="KSO_WM_UNIT_ID" val="diagram160698_6*m_i*1_13"/>
  <p:tag name="KSO_WM_UNIT_CLEAR" val="1"/>
  <p:tag name="KSO_WM_UNIT_LAYERLEVEL" val="1_1"/>
  <p:tag name="KSO_WM_DIAGRAM_GROUP_CODE" val="m1-1"/>
  <p:tag name="KSO_WM_UNIT_FILL_FORE_SCHEMECOLOR_INDEX" val="5"/>
  <p:tag name="KSO_WM_UNIT_FILL_TYPE" val="1"/>
  <p:tag name="KSO_WM_UNIT_USESOURCEFORMAT_APPLY" val="0"/>
</p:tagLst>
</file>

<file path=ppt/tags/tag99.xml><?xml version="1.0" encoding="utf-8"?>
<p:tagLst xmlns:p="http://schemas.openxmlformats.org/presentationml/2006/main">
  <p:tag name="KSO_WM_TAG_VERSION" val="1.0"/>
  <p:tag name="KSO_WM_BEAUTIFY_FLAG" val="#wm#"/>
  <p:tag name="KSO_WM_TEMPLATE_CATEGORY" val="diagram"/>
  <p:tag name="KSO_WM_TEMPLATE_INDEX" val="160698"/>
  <p:tag name="KSO_WM_UNIT_TYPE" val="m_i"/>
  <p:tag name="KSO_WM_UNIT_INDEX" val="1_9"/>
  <p:tag name="KSO_WM_UNIT_ID" val="diagram160698_6*m_i*1_9"/>
  <p:tag name="KSO_WM_UNIT_CLEAR" val="1"/>
  <p:tag name="KSO_WM_UNIT_LAYERLEVEL" val="1_1"/>
  <p:tag name="KSO_WM_DIAGRAM_GROUP_CODE" val="m1-1"/>
  <p:tag name="KSO_WM_UNIT_FILL_FORE_SCHEMECOLOR_INDEX" val="5"/>
  <p:tag name="KSO_WM_UNI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3720</Words>
  <Application>WPS 演示</Application>
  <PresentationFormat>自定义</PresentationFormat>
  <Paragraphs>1012</Paragraphs>
  <Slides>27</Slides>
  <Notes>14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Arial</vt:lpstr>
      <vt:lpstr>宋体</vt:lpstr>
      <vt:lpstr>Wingdings</vt:lpstr>
      <vt:lpstr>Arial Unicode MS</vt:lpstr>
      <vt:lpstr>华文细黑</vt:lpstr>
      <vt:lpstr>微软雅黑</vt:lpstr>
      <vt:lpstr>Calibri</vt:lpstr>
      <vt:lpstr>Arial Black</vt:lpstr>
      <vt:lpstr>Calibri</vt:lpstr>
      <vt:lpstr>Raleway</vt:lpstr>
      <vt:lpstr>Wingdings</vt:lpstr>
      <vt:lpstr>Yu Gothic UI</vt:lpstr>
      <vt:lpstr>Office 主题</vt:lpstr>
      <vt:lpstr>东本智能售服解决方案</vt:lpstr>
      <vt:lpstr>PowerPoint 演示文稿</vt:lpstr>
      <vt:lpstr>行业介绍 </vt:lpstr>
      <vt:lpstr>2.1、全球汽车行业的四大趋势</vt:lpstr>
      <vt:lpstr>消费者未来趋势分析</vt:lpstr>
      <vt:lpstr>营销系统建设的要求</vt:lpstr>
      <vt:lpstr>售后系统解决方案</vt:lpstr>
      <vt:lpstr>易时科技对传统系统的改变</vt:lpstr>
      <vt:lpstr>系统功能分配</vt:lpstr>
      <vt:lpstr>车主APP</vt:lpstr>
      <vt:lpstr>智能迎宾</vt:lpstr>
      <vt:lpstr>智能接待</vt:lpstr>
      <vt:lpstr>接待看板</vt:lpstr>
      <vt:lpstr>透明车间（调度看板）</vt:lpstr>
      <vt:lpstr>透明车间 （智能工位）</vt:lpstr>
      <vt:lpstr>透明车间（钣喷看板）</vt:lpstr>
      <vt:lpstr>透明车间（客休看板）</vt:lpstr>
      <vt:lpstr>备件营销系统</vt:lpstr>
      <vt:lpstr>备件领料看板</vt:lpstr>
      <vt:lpstr>备件营销系统</vt:lpstr>
      <vt:lpstr>收银结帐看板</vt:lpstr>
      <vt:lpstr>效益分析</vt:lpstr>
      <vt:lpstr>优势看点</vt:lpstr>
      <vt:lpstr>相关案例</vt:lpstr>
      <vt:lpstr>典型客户案例1——上汽某品牌透明车间项目</vt:lpstr>
      <vt:lpstr>典型客户案例2——吉利某品牌全渠道营销服务平台项目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树欲子亲</cp:lastModifiedBy>
  <cp:revision>1747</cp:revision>
  <dcterms:created xsi:type="dcterms:W3CDTF">2017-12-19T05:11:00Z</dcterms:created>
  <dcterms:modified xsi:type="dcterms:W3CDTF">2018-01-09T09:11:30Z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